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5"/>
  </p:notesMasterIdLst>
  <p:sldIdLst>
    <p:sldId id="256" r:id="rId2"/>
    <p:sldId id="272" r:id="rId3"/>
    <p:sldId id="257" r:id="rId4"/>
    <p:sldId id="258" r:id="rId5"/>
    <p:sldId id="262" r:id="rId6"/>
    <p:sldId id="263" r:id="rId7"/>
    <p:sldId id="267" r:id="rId8"/>
    <p:sldId id="266" r:id="rId9"/>
    <p:sldId id="269" r:id="rId10"/>
    <p:sldId id="259" r:id="rId11"/>
    <p:sldId id="260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8" autoAdjust="0"/>
    <p:restoredTop sz="86323" autoAdjust="0"/>
  </p:normalViewPr>
  <p:slideViewPr>
    <p:cSldViewPr>
      <p:cViewPr>
        <p:scale>
          <a:sx n="76" d="100"/>
          <a:sy n="76" d="100"/>
        </p:scale>
        <p:origin x="-972" y="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6142B-3DBD-4D1F-B3E1-E201E07A5BA4}" type="datetimeFigureOut">
              <a:rPr lang="en-US" smtClean="0"/>
              <a:t>2/7/2012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5148C-8C10-4B79-859C-17A19CB3D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18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5148C-8C10-4B79-859C-17A19CB3D5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5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5148C-8C10-4B79-859C-17A19CB3D5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34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5148C-8C10-4B79-859C-17A19CB3D5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07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5148C-8C10-4B79-859C-17A19CB3D5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23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5148C-8C10-4B79-859C-17A19CB3D52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96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5148C-8C10-4B79-859C-17A19CB3D5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99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5148C-8C10-4B79-859C-17A19CB3D5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24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5148C-8C10-4B79-859C-17A19CB3D5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10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5148C-8C10-4B79-859C-17A19CB3D5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91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5148C-8C10-4B79-859C-17A19CB3D5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39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5148C-8C10-4B79-859C-17A19CB3D5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83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5148C-8C10-4B79-859C-17A19CB3D5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04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5148C-8C10-4B79-859C-17A19CB3D5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25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EB736-58A4-438E-AAFA-2768764564B8}" type="datetimeFigureOut">
              <a:rPr lang="en-US" smtClean="0"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EBA6-265A-4401-9E41-55CFC7216F9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EB736-58A4-438E-AAFA-2768764564B8}" type="datetimeFigureOut">
              <a:rPr lang="en-US" smtClean="0"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EBA6-265A-4401-9E41-55CFC7216F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EB736-58A4-438E-AAFA-2768764564B8}" type="datetimeFigureOut">
              <a:rPr lang="en-US" smtClean="0"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EBA6-265A-4401-9E41-55CFC7216F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EB736-58A4-438E-AAFA-2768764564B8}" type="datetimeFigureOut">
              <a:rPr lang="en-US" smtClean="0"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EBA6-265A-4401-9E41-55CFC7216F9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EB736-58A4-438E-AAFA-2768764564B8}" type="datetimeFigureOut">
              <a:rPr lang="en-US" smtClean="0"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EBA6-265A-4401-9E41-55CFC7216F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EB736-58A4-438E-AAFA-2768764564B8}" type="datetimeFigureOut">
              <a:rPr lang="en-US" smtClean="0"/>
              <a:t>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EBA6-265A-4401-9E41-55CFC7216F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EB736-58A4-438E-AAFA-2768764564B8}" type="datetimeFigureOut">
              <a:rPr lang="en-US" smtClean="0"/>
              <a:t>2/7/2012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EBA6-265A-4401-9E41-55CFC7216F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EB736-58A4-438E-AAFA-2768764564B8}" type="datetimeFigureOut">
              <a:rPr lang="en-US" smtClean="0"/>
              <a:t>2/7/2012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EBA6-265A-4401-9E41-55CFC7216F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EB736-58A4-438E-AAFA-2768764564B8}" type="datetimeFigureOut">
              <a:rPr lang="en-US" smtClean="0"/>
              <a:t>2/7/2012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EBA6-265A-4401-9E41-55CFC7216F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EB736-58A4-438E-AAFA-2768764564B8}" type="datetimeFigureOut">
              <a:rPr lang="en-US" smtClean="0"/>
              <a:t>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EBA6-265A-4401-9E41-55CFC7216F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EB736-58A4-438E-AAFA-2768764564B8}" type="datetimeFigureOut">
              <a:rPr lang="en-US" smtClean="0"/>
              <a:t>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EBA6-265A-4401-9E41-55CFC7216F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439EB736-58A4-438E-AAFA-2768764564B8}" type="datetimeFigureOut">
              <a:rPr lang="en-US" smtClean="0"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535EEBA6-265A-4401-9E41-55CFC7216F9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By: The Earl T. Shinhoster Youth Leadership Institute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981200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The </a:t>
            </a:r>
            <a:r>
              <a:rPr lang="en-US" sz="5400" dirty="0" err="1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Cluskey</a:t>
            </a:r>
            <a:r>
              <a:rPr lang="en-US" sz="54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en-US" sz="54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Embankment </a:t>
            </a:r>
            <a:r>
              <a:rPr lang="en-US" sz="54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stores investigation project</a:t>
            </a:r>
            <a:endParaRPr lang="en-US" sz="5400" dirty="0">
              <a:solidFill>
                <a:schemeClr val="bg2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17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A look from inside the rebuilt embankment store.</a:t>
            </a:r>
            <a:endParaRPr lang="en-US" sz="2400" dirty="0">
              <a:solidFill>
                <a:srgbClr val="FFC000"/>
              </a:solidFill>
            </a:endParaRPr>
          </a:p>
        </p:txBody>
      </p:sp>
      <p:pic>
        <p:nvPicPr>
          <p:cNvPr id="2050" name="Picture 2" descr="G:\picture\tn[2]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034" y="1066800"/>
            <a:ext cx="5468829" cy="442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98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One last look at the </a:t>
            </a:r>
            <a:r>
              <a:rPr lang="en-US" sz="2400" dirty="0" err="1" smtClean="0">
                <a:solidFill>
                  <a:srgbClr val="FFC000"/>
                </a:solidFill>
              </a:rPr>
              <a:t>Cluskey</a:t>
            </a:r>
            <a:r>
              <a:rPr lang="en-US" sz="2400" dirty="0" smtClean="0">
                <a:solidFill>
                  <a:srgbClr val="FFC000"/>
                </a:solidFill>
              </a:rPr>
              <a:t> embankment </a:t>
            </a:r>
            <a:r>
              <a:rPr lang="en-US" sz="2400" dirty="0" smtClean="0">
                <a:solidFill>
                  <a:srgbClr val="FFC000"/>
                </a:solidFill>
              </a:rPr>
              <a:t>stores </a:t>
            </a:r>
            <a:r>
              <a:rPr lang="en-US" sz="2400" dirty="0" smtClean="0">
                <a:solidFill>
                  <a:srgbClr val="FFC000"/>
                </a:solidFill>
              </a:rPr>
              <a:t>next to City Hall.</a:t>
            </a:r>
            <a:endParaRPr lang="en-US" sz="2400" dirty="0">
              <a:solidFill>
                <a:srgbClr val="FFC000"/>
              </a:solidFill>
            </a:endParaRPr>
          </a:p>
        </p:txBody>
      </p:sp>
      <p:pic>
        <p:nvPicPr>
          <p:cNvPr id="3074" name="Picture 2" descr="G:\picture\Sista V's pix 6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948" y="1447800"/>
            <a:ext cx="5399852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68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838325"/>
            <a:ext cx="4648200" cy="34861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This is the fifth </a:t>
            </a:r>
            <a:r>
              <a:rPr lang="en-US" sz="2000" dirty="0" smtClean="0">
                <a:solidFill>
                  <a:srgbClr val="FFC000"/>
                </a:solidFill>
              </a:rPr>
              <a:t>door:</a:t>
            </a:r>
          </a:p>
          <a:p>
            <a:r>
              <a:rPr lang="en-US" sz="2000" dirty="0" smtClean="0">
                <a:solidFill>
                  <a:srgbClr val="FFC000"/>
                </a:solidFill>
              </a:rPr>
              <a:t>“Opening </a:t>
            </a:r>
            <a:r>
              <a:rPr lang="en-US" sz="2000" dirty="0" smtClean="0">
                <a:solidFill>
                  <a:srgbClr val="FFC000"/>
                </a:solidFill>
              </a:rPr>
              <a:t>the fifth door would be like opening a door to the past</a:t>
            </a:r>
            <a:r>
              <a:rPr lang="en-US" sz="2000" dirty="0" smtClean="0">
                <a:solidFill>
                  <a:srgbClr val="FFC000"/>
                </a:solidFill>
              </a:rPr>
              <a:t>.’’</a:t>
            </a:r>
          </a:p>
          <a:p>
            <a:r>
              <a:rPr lang="en-US" sz="2000" dirty="0">
                <a:solidFill>
                  <a:srgbClr val="FFC000"/>
                </a:solidFill>
              </a:rPr>
              <a:t> by Bobby Battle</a:t>
            </a:r>
            <a:endParaRPr lang="en-US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21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 u="sng" dirty="0" smtClean="0">
                <a:solidFill>
                  <a:srgbClr val="FFC000"/>
                </a:solidFill>
              </a:rPr>
              <a:t>Recommendations</a:t>
            </a:r>
            <a:endParaRPr lang="en-US" sz="4000" i="1" u="sng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1676400"/>
            <a:ext cx="7924800" cy="41148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FFC000"/>
                </a:solidFill>
              </a:rPr>
              <a:t>Discontinue parking to preserve the integrity of the </a:t>
            </a:r>
            <a:r>
              <a:rPr lang="en-US" sz="2400" dirty="0" smtClean="0">
                <a:solidFill>
                  <a:srgbClr val="FFC000"/>
                </a:solidFill>
              </a:rPr>
              <a:t>buildings.</a:t>
            </a:r>
            <a:endParaRPr lang="en-US" sz="2400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FFC000"/>
                </a:solidFill>
              </a:rPr>
              <a:t>Historical Markers </a:t>
            </a:r>
            <a:r>
              <a:rPr lang="en-US" sz="2400" dirty="0" smtClean="0">
                <a:solidFill>
                  <a:srgbClr val="FFC000"/>
                </a:solidFill>
              </a:rPr>
              <a:t>to honor the </a:t>
            </a:r>
            <a:r>
              <a:rPr lang="en-US" sz="2400" dirty="0" smtClean="0">
                <a:solidFill>
                  <a:srgbClr val="FFC000"/>
                </a:solidFill>
              </a:rPr>
              <a:t>“negro” workers injured when the structures collapsed.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FFC000"/>
                </a:solidFill>
              </a:rPr>
              <a:t>Install iron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smtClean="0">
                <a:solidFill>
                  <a:srgbClr val="FFC000"/>
                </a:solidFill>
              </a:rPr>
              <a:t>see-through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smtClean="0">
                <a:solidFill>
                  <a:srgbClr val="FFC000"/>
                </a:solidFill>
              </a:rPr>
              <a:t>doors </a:t>
            </a:r>
            <a:r>
              <a:rPr lang="en-US" sz="2400" dirty="0" smtClean="0">
                <a:solidFill>
                  <a:srgbClr val="FFC000"/>
                </a:solidFill>
              </a:rPr>
              <a:t>and lock for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smtClean="0">
                <a:solidFill>
                  <a:srgbClr val="FFC000"/>
                </a:solidFill>
              </a:rPr>
              <a:t>protection.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FFC000"/>
                </a:solidFill>
              </a:rPr>
              <a:t>Open 5</a:t>
            </a:r>
            <a:r>
              <a:rPr lang="en-US" sz="2400" baseline="30000" dirty="0" smtClean="0">
                <a:solidFill>
                  <a:srgbClr val="FFC000"/>
                </a:solidFill>
              </a:rPr>
              <a:t>th</a:t>
            </a:r>
            <a:r>
              <a:rPr lang="en-US" sz="2400" dirty="0" smtClean="0">
                <a:solidFill>
                  <a:srgbClr val="FFC000"/>
                </a:solidFill>
              </a:rPr>
              <a:t> door to see what needs to be seen and to unlock new discoveries.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>
                <a:solidFill>
                  <a:srgbClr val="FFC000"/>
                </a:solidFill>
              </a:rPr>
              <a:t>O</a:t>
            </a:r>
            <a:r>
              <a:rPr lang="en-US" sz="2400" dirty="0" smtClean="0">
                <a:solidFill>
                  <a:srgbClr val="FFC000"/>
                </a:solidFill>
              </a:rPr>
              <a:t>rganize </a:t>
            </a:r>
            <a:r>
              <a:rPr lang="en-US" sz="2400" dirty="0" smtClean="0">
                <a:solidFill>
                  <a:srgbClr val="FFC000"/>
                </a:solidFill>
              </a:rPr>
              <a:t>an archeological dig</a:t>
            </a:r>
            <a:r>
              <a:rPr lang="en-US" sz="2400" dirty="0" smtClean="0">
                <a:solidFill>
                  <a:srgbClr val="FFC00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FFC000"/>
                </a:solidFill>
              </a:rPr>
              <a:t>Continue to do research to find out if enslaved people were held there.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FFC000"/>
                </a:solidFill>
              </a:rPr>
              <a:t>Place Historical markers at other sites around the city that commemorate Black History</a:t>
            </a:r>
          </a:p>
          <a:p>
            <a:pPr>
              <a:buFont typeface="Wingdings" pitchFamily="2" charset="2"/>
              <a:buChar char="q"/>
            </a:pPr>
            <a:endParaRPr lang="en-US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61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838325"/>
            <a:ext cx="4648200" cy="34861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2000" dirty="0" smtClean="0">
                <a:solidFill>
                  <a:srgbClr val="FFC000"/>
                </a:solidFill>
              </a:rPr>
              <a:t>This </a:t>
            </a:r>
            <a:r>
              <a:rPr lang="en-US" sz="2000" dirty="0" smtClean="0">
                <a:solidFill>
                  <a:srgbClr val="FFC000"/>
                </a:solidFill>
              </a:rPr>
              <a:t>picture of the </a:t>
            </a:r>
            <a:r>
              <a:rPr lang="en-US" sz="2000" dirty="0" err="1" smtClean="0">
                <a:solidFill>
                  <a:srgbClr val="FFC000"/>
                </a:solidFill>
              </a:rPr>
              <a:t>Cluskey</a:t>
            </a:r>
            <a:r>
              <a:rPr lang="en-US" sz="2000" dirty="0" smtClean="0">
                <a:solidFill>
                  <a:srgbClr val="FFC000"/>
                </a:solidFill>
              </a:rPr>
              <a:t> embankment </a:t>
            </a:r>
            <a:r>
              <a:rPr lang="en-US" sz="2000" dirty="0">
                <a:solidFill>
                  <a:srgbClr val="FFC000"/>
                </a:solidFill>
              </a:rPr>
              <a:t>stores </a:t>
            </a:r>
            <a:r>
              <a:rPr lang="en-US" sz="2000" dirty="0" smtClean="0">
                <a:solidFill>
                  <a:srgbClr val="FFC000"/>
                </a:solidFill>
              </a:rPr>
              <a:t>includes </a:t>
            </a:r>
            <a:r>
              <a:rPr lang="en-US" sz="2000" dirty="0">
                <a:solidFill>
                  <a:srgbClr val="FFC000"/>
                </a:solidFill>
              </a:rPr>
              <a:t>rebuilt </a:t>
            </a:r>
            <a:r>
              <a:rPr lang="en-US" sz="2000" dirty="0" smtClean="0">
                <a:solidFill>
                  <a:srgbClr val="FFC000"/>
                </a:solidFill>
              </a:rPr>
              <a:t>store and the </a:t>
            </a:r>
            <a:r>
              <a:rPr lang="en-US" sz="2000" dirty="0" smtClean="0">
                <a:solidFill>
                  <a:srgbClr val="FFC000"/>
                </a:solidFill>
              </a:rPr>
              <a:t>three original. </a:t>
            </a:r>
            <a:endParaRPr lang="en-US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32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This </a:t>
            </a:r>
            <a:r>
              <a:rPr lang="en-US" sz="2400" dirty="0" smtClean="0">
                <a:solidFill>
                  <a:srgbClr val="FFC000"/>
                </a:solidFill>
              </a:rPr>
              <a:t>picture </a:t>
            </a:r>
            <a:r>
              <a:rPr lang="en-US" sz="2400" dirty="0" smtClean="0">
                <a:solidFill>
                  <a:srgbClr val="FFC000"/>
                </a:solidFill>
              </a:rPr>
              <a:t>was </a:t>
            </a:r>
            <a:r>
              <a:rPr lang="en-US" sz="2400" dirty="0" smtClean="0">
                <a:solidFill>
                  <a:srgbClr val="FFC000"/>
                </a:solidFill>
              </a:rPr>
              <a:t>taken inside one of the </a:t>
            </a:r>
            <a:r>
              <a:rPr lang="en-US" sz="2400" dirty="0" smtClean="0">
                <a:solidFill>
                  <a:srgbClr val="FFC000"/>
                </a:solidFill>
              </a:rPr>
              <a:t>stores. It </a:t>
            </a:r>
            <a:r>
              <a:rPr lang="en-US" sz="2400" dirty="0" smtClean="0">
                <a:solidFill>
                  <a:srgbClr val="FFC000"/>
                </a:solidFill>
              </a:rPr>
              <a:t>appears to be an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smtClean="0">
                <a:solidFill>
                  <a:srgbClr val="FFC000"/>
                </a:solidFill>
              </a:rPr>
              <a:t>air </a:t>
            </a:r>
            <a:r>
              <a:rPr lang="en-US" sz="2400" dirty="0" smtClean="0">
                <a:solidFill>
                  <a:srgbClr val="FFC000"/>
                </a:solidFill>
              </a:rPr>
              <a:t>vent possibly </a:t>
            </a:r>
            <a:r>
              <a:rPr lang="en-US" sz="2400" dirty="0" smtClean="0">
                <a:solidFill>
                  <a:srgbClr val="FFC000"/>
                </a:solidFill>
              </a:rPr>
              <a:t>needed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smtClean="0">
                <a:solidFill>
                  <a:srgbClr val="FFC000"/>
                </a:solidFill>
              </a:rPr>
              <a:t>to </a:t>
            </a:r>
            <a:r>
              <a:rPr lang="en-US" sz="2400" dirty="0" smtClean="0">
                <a:solidFill>
                  <a:srgbClr val="FFC000"/>
                </a:solidFill>
              </a:rPr>
              <a:t>breathe </a:t>
            </a:r>
            <a:r>
              <a:rPr lang="en-US" sz="2400" dirty="0" smtClean="0">
                <a:solidFill>
                  <a:srgbClr val="FFC000"/>
                </a:solidFill>
              </a:rPr>
              <a:t>through during </a:t>
            </a:r>
            <a:r>
              <a:rPr lang="en-US" sz="2400" dirty="0" smtClean="0">
                <a:solidFill>
                  <a:srgbClr val="FFC000"/>
                </a:solidFill>
              </a:rPr>
              <a:t>its time of use.  </a:t>
            </a:r>
            <a:endParaRPr lang="en-US" sz="2400" dirty="0">
              <a:solidFill>
                <a:srgbClr val="FFC000"/>
              </a:solidFill>
            </a:endParaRPr>
          </a:p>
        </p:txBody>
      </p:sp>
      <p:pic>
        <p:nvPicPr>
          <p:cNvPr id="1027" name="Picture 3" descr="G:\picture\Sista%20V's%20pix%2068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57200"/>
            <a:ext cx="5292296" cy="504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04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This is a picture of the outside of one of the </a:t>
            </a:r>
            <a:r>
              <a:rPr lang="en-US" sz="2400" dirty="0" smtClean="0">
                <a:solidFill>
                  <a:srgbClr val="FFC000"/>
                </a:solidFill>
              </a:rPr>
              <a:t>stores. </a:t>
            </a:r>
            <a:r>
              <a:rPr lang="en-US" sz="2400" dirty="0">
                <a:solidFill>
                  <a:srgbClr val="FFC000"/>
                </a:solidFill>
              </a:rPr>
              <a:t>T</a:t>
            </a:r>
            <a:r>
              <a:rPr lang="en-US" sz="2400" dirty="0" smtClean="0">
                <a:solidFill>
                  <a:srgbClr val="FFC000"/>
                </a:solidFill>
              </a:rPr>
              <a:t>he </a:t>
            </a:r>
            <a:r>
              <a:rPr lang="en-US" sz="2400" dirty="0" smtClean="0">
                <a:solidFill>
                  <a:srgbClr val="FFC000"/>
                </a:solidFill>
              </a:rPr>
              <a:t>bars in the grass </a:t>
            </a:r>
            <a:r>
              <a:rPr lang="en-US" sz="2400" dirty="0" smtClean="0">
                <a:solidFill>
                  <a:srgbClr val="FFC000"/>
                </a:solidFill>
              </a:rPr>
              <a:t>are the interior air vents from the outside.</a:t>
            </a:r>
            <a:endParaRPr lang="en-US" sz="2400" dirty="0">
              <a:solidFill>
                <a:srgbClr val="FFC000"/>
              </a:solidFill>
            </a:endParaRPr>
          </a:p>
        </p:txBody>
      </p:sp>
      <p:pic>
        <p:nvPicPr>
          <p:cNvPr id="5" name="Picture 4" descr="G:\picture\Sista V's pix 6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704850"/>
            <a:ext cx="5410200" cy="47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23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838325"/>
            <a:ext cx="4648200" cy="34861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This </a:t>
            </a:r>
            <a:r>
              <a:rPr lang="en-US" sz="2000" dirty="0" smtClean="0">
                <a:solidFill>
                  <a:srgbClr val="FFC000"/>
                </a:solidFill>
              </a:rPr>
              <a:t>picture is  the rebuilt embankment store next to City Hall. It was rebuilt after the original collapsed as City Hall was being built in 1904.</a:t>
            </a:r>
            <a:endParaRPr lang="en-US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54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838325"/>
            <a:ext cx="4648200" cy="34861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90800"/>
            <a:ext cx="2971800" cy="3167109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This is </a:t>
            </a:r>
            <a:r>
              <a:rPr lang="en-US" sz="2000" dirty="0" smtClean="0">
                <a:solidFill>
                  <a:srgbClr val="FFC000"/>
                </a:solidFill>
              </a:rPr>
              <a:t>an interior wall </a:t>
            </a:r>
            <a:r>
              <a:rPr lang="en-US" sz="2000" dirty="0" smtClean="0">
                <a:solidFill>
                  <a:srgbClr val="FFC000"/>
                </a:solidFill>
              </a:rPr>
              <a:t>made up of modern day bricks.</a:t>
            </a:r>
            <a:endParaRPr lang="en-US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9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838325"/>
            <a:ext cx="4648200" cy="34861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rgbClr val="FFC000"/>
                </a:solidFill>
              </a:rPr>
              <a:t>A</a:t>
            </a:r>
            <a:r>
              <a:rPr lang="en-US" sz="2000" dirty="0" smtClean="0">
                <a:solidFill>
                  <a:srgbClr val="FFC000"/>
                </a:solidFill>
              </a:rPr>
              <a:t>rchitect </a:t>
            </a:r>
            <a:r>
              <a:rPr lang="en-US" sz="2000" dirty="0" smtClean="0">
                <a:solidFill>
                  <a:srgbClr val="FFC000"/>
                </a:solidFill>
              </a:rPr>
              <a:t>Patrick Shay </a:t>
            </a:r>
            <a:r>
              <a:rPr lang="en-US" sz="2000" dirty="0" smtClean="0">
                <a:solidFill>
                  <a:srgbClr val="FFC000"/>
                </a:solidFill>
              </a:rPr>
              <a:t>looks at interior</a:t>
            </a:r>
            <a:r>
              <a:rPr lang="en-US" sz="2000" dirty="0" smtClean="0">
                <a:solidFill>
                  <a:srgbClr val="FFC000"/>
                </a:solidFill>
              </a:rPr>
              <a:t> wall to see if it is </a:t>
            </a:r>
            <a:r>
              <a:rPr lang="en-US" sz="2000" dirty="0" smtClean="0">
                <a:solidFill>
                  <a:srgbClr val="FFC000"/>
                </a:solidFill>
              </a:rPr>
              <a:t>made of </a:t>
            </a:r>
            <a:r>
              <a:rPr lang="en-US" sz="2000" dirty="0" smtClean="0">
                <a:solidFill>
                  <a:srgbClr val="FFC000"/>
                </a:solidFill>
              </a:rPr>
              <a:t>original Savannah gray bricks</a:t>
            </a:r>
            <a:r>
              <a:rPr lang="en-US" sz="2000" dirty="0" smtClean="0">
                <a:solidFill>
                  <a:srgbClr val="FFC000"/>
                </a:solidFill>
              </a:rPr>
              <a:t>. </a:t>
            </a:r>
            <a:endParaRPr lang="en-US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18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838325"/>
            <a:ext cx="4648200" cy="34861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Members of Leadership Institute take closer inspection of </a:t>
            </a:r>
            <a:r>
              <a:rPr lang="en-US" sz="2000" dirty="0" smtClean="0">
                <a:solidFill>
                  <a:srgbClr val="FFC000"/>
                </a:solidFill>
              </a:rPr>
              <a:t>the </a:t>
            </a:r>
            <a:r>
              <a:rPr lang="en-US" sz="2000" dirty="0" smtClean="0">
                <a:solidFill>
                  <a:srgbClr val="FFC000"/>
                </a:solidFill>
              </a:rPr>
              <a:t>rebuilt </a:t>
            </a:r>
            <a:r>
              <a:rPr lang="en-US" sz="2000" dirty="0" err="1" smtClean="0">
                <a:solidFill>
                  <a:srgbClr val="FFC000"/>
                </a:solidFill>
              </a:rPr>
              <a:t>Cluskey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>
                <a:solidFill>
                  <a:srgbClr val="FFC000"/>
                </a:solidFill>
              </a:rPr>
              <a:t>embankment store.</a:t>
            </a:r>
            <a:endParaRPr lang="en-US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08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771650"/>
            <a:ext cx="4648200" cy="34861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1"/>
            <a:ext cx="2971800" cy="3167109"/>
          </a:xfrm>
        </p:spPr>
        <p:txBody>
          <a:bodyPr>
            <a:normAutofit/>
          </a:bodyPr>
          <a:lstStyle/>
          <a:p>
            <a:r>
              <a:rPr lang="en-US" sz="2000" dirty="0" err="1" smtClean="0">
                <a:solidFill>
                  <a:srgbClr val="FFC000"/>
                </a:solidFill>
              </a:rPr>
              <a:t>Cluskey</a:t>
            </a:r>
            <a:r>
              <a:rPr lang="en-US" sz="2000" dirty="0" smtClean="0">
                <a:solidFill>
                  <a:srgbClr val="FFC000"/>
                </a:solidFill>
              </a:rPr>
              <a:t> Embankment Stores P</a:t>
            </a:r>
            <a:r>
              <a:rPr lang="en-US" sz="2000" dirty="0" smtClean="0">
                <a:solidFill>
                  <a:srgbClr val="FFC000"/>
                </a:solidFill>
              </a:rPr>
              <a:t>roject </a:t>
            </a:r>
            <a:r>
              <a:rPr lang="en-US" sz="2000" dirty="0" smtClean="0">
                <a:solidFill>
                  <a:srgbClr val="FFC000"/>
                </a:solidFill>
              </a:rPr>
              <a:t>researchers </a:t>
            </a:r>
            <a:r>
              <a:rPr lang="en-US" sz="2000" dirty="0" smtClean="0">
                <a:solidFill>
                  <a:srgbClr val="FFC000"/>
                </a:solidFill>
              </a:rPr>
              <a:t>observing the architect inspection.</a:t>
            </a:r>
            <a:endParaRPr lang="en-US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14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375</TotalTime>
  <Words>313</Words>
  <Application>Microsoft Office PowerPoint</Application>
  <PresentationFormat>On-screen Show (4:3)</PresentationFormat>
  <Paragraphs>36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Horizon</vt:lpstr>
      <vt:lpstr>The Cluskey Embankment stores investigation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Recommendations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MUNIR</dc:creator>
  <cp:lastModifiedBy>Vaughnette</cp:lastModifiedBy>
  <cp:revision>23</cp:revision>
  <dcterms:created xsi:type="dcterms:W3CDTF">2012-01-12T01:21:56Z</dcterms:created>
  <dcterms:modified xsi:type="dcterms:W3CDTF">2012-02-07T17:02:57Z</dcterms:modified>
</cp:coreProperties>
</file>