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8" r:id="rId4"/>
  </p:sldMasterIdLst>
  <p:notesMasterIdLst>
    <p:notesMasterId r:id="rId22"/>
  </p:notesMasterIdLst>
  <p:handoutMasterIdLst>
    <p:handoutMasterId r:id="rId23"/>
  </p:handoutMasterIdLst>
  <p:sldIdLst>
    <p:sldId id="289" r:id="rId5"/>
    <p:sldId id="302" r:id="rId6"/>
    <p:sldId id="299" r:id="rId7"/>
    <p:sldId id="324" r:id="rId8"/>
    <p:sldId id="329" r:id="rId9"/>
    <p:sldId id="301" r:id="rId10"/>
    <p:sldId id="323" r:id="rId11"/>
    <p:sldId id="303" r:id="rId12"/>
    <p:sldId id="304" r:id="rId13"/>
    <p:sldId id="305" r:id="rId14"/>
    <p:sldId id="325" r:id="rId15"/>
    <p:sldId id="314" r:id="rId16"/>
    <p:sldId id="319" r:id="rId17"/>
    <p:sldId id="322" r:id="rId18"/>
    <p:sldId id="320" r:id="rId19"/>
    <p:sldId id="311" r:id="rId20"/>
    <p:sldId id="31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A2"/>
    <a:srgbClr val="92D050"/>
    <a:srgbClr val="3AB47A"/>
    <a:srgbClr val="B3E5E4"/>
    <a:srgbClr val="A2D2D2"/>
    <a:srgbClr val="F2F2F2"/>
    <a:srgbClr val="2B6CA7"/>
    <a:srgbClr val="36A872"/>
    <a:srgbClr val="5C8E3A"/>
    <a:srgbClr val="E9171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370AA-88A3-416B-B87D-635FB454AFCB}" v="3" dt="2023-07-19T13:28:52.741"/>
    <p1510:client id="{7B43E63F-D2EE-4FF2-B2CA-77983EDA02DD}" vWet="2" dt="2023-07-19T16:43:27.412"/>
    <p1510:client id="{D79D7D37-4357-4502-BC93-2FB6D907DEEE}" v="3" dt="2023-07-19T16:43:34.673"/>
    <p1510:client id="{E8A2B4DD-593D-4358-B20A-CF5DAF9F3B95}" v="1" dt="2023-07-19T20:50:10.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312" y="90"/>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BCFBEC-1BB8-4999-92FF-1AC95AA6D742}" type="doc">
      <dgm:prSet loTypeId="urn:microsoft.com/office/officeart/2005/8/layout/list1" loCatId="list" qsTypeId="urn:microsoft.com/office/officeart/2005/8/quickstyle/simple5" qsCatId="simple" csTypeId="urn:microsoft.com/office/officeart/2005/8/colors/colorful5" csCatId="colorful" phldr="1"/>
      <dgm:spPr/>
      <dgm:t>
        <a:bodyPr/>
        <a:lstStyle/>
        <a:p>
          <a:endParaRPr lang="en-US"/>
        </a:p>
      </dgm:t>
    </dgm:pt>
    <dgm:pt modelId="{5BC37A22-CF24-4A30-88B5-7E622A1DE740}">
      <dgm:prSet custT="1"/>
      <dgm:spPr>
        <a:solidFill>
          <a:srgbClr val="0090A2"/>
        </a:solidFill>
      </dgm:spPr>
      <dgm:t>
        <a:bodyPr/>
        <a:lstStyle/>
        <a:p>
          <a:r>
            <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 1</a:t>
          </a:r>
        </a:p>
      </dgm:t>
    </dgm:pt>
    <dgm:pt modelId="{DCF3C2A2-8CD0-47A9-AE38-1378B37FF551}" type="parTrans" cxnId="{2574D7FE-4AE9-4D08-B1DF-0CB4B265943A}">
      <dgm:prSet/>
      <dgm:spPr/>
      <dgm:t>
        <a:bodyPr/>
        <a:lstStyle/>
        <a:p>
          <a:endParaRPr lang="en-US"/>
        </a:p>
      </dgm:t>
    </dgm:pt>
    <dgm:pt modelId="{20D40298-135C-4900-877C-6F35FA868005}" type="sibTrans" cxnId="{2574D7FE-4AE9-4D08-B1DF-0CB4B265943A}">
      <dgm:prSet/>
      <dgm:spPr/>
      <dgm:t>
        <a:bodyPr/>
        <a:lstStyle/>
        <a:p>
          <a:endParaRPr lang="en-US"/>
        </a:p>
      </dgm:t>
    </dgm:pt>
    <dgm:pt modelId="{3919A194-F98A-43D1-8C9E-8E2D56EE71F1}">
      <dgm:prSet custT="1"/>
      <dgm:spPr/>
      <dgm:t>
        <a:bodyPr/>
        <a:lstStyle/>
        <a:p>
          <a:pPr marL="91440">
            <a:lnSpc>
              <a:spcPct val="110000"/>
            </a:lnSpc>
            <a:spcAft>
              <a:spcPts val="0"/>
            </a:spcAft>
          </a:pPr>
          <a:r>
            <a:rPr lang="en-US" sz="2300">
              <a:latin typeface="Times New Roman" panose="02020603050405020304" pitchFamily="18" charset="0"/>
              <a:cs typeface="Times New Roman" panose="02020603050405020304" pitchFamily="18" charset="0"/>
            </a:rPr>
            <a:t>Commonly used budget types</a:t>
          </a:r>
        </a:p>
      </dgm:t>
    </dgm:pt>
    <dgm:pt modelId="{9DA1CC95-2004-4659-A8F2-4365AD2B3E6F}" type="parTrans" cxnId="{154BB4AE-476A-4C52-B342-C498F77CACFE}">
      <dgm:prSet/>
      <dgm:spPr/>
      <dgm:t>
        <a:bodyPr/>
        <a:lstStyle/>
        <a:p>
          <a:endParaRPr lang="en-US"/>
        </a:p>
      </dgm:t>
    </dgm:pt>
    <dgm:pt modelId="{D6BBC732-4683-4E8C-8222-D2EB0D15BEF9}" type="sibTrans" cxnId="{154BB4AE-476A-4C52-B342-C498F77CACFE}">
      <dgm:prSet/>
      <dgm:spPr/>
      <dgm:t>
        <a:bodyPr/>
        <a:lstStyle/>
        <a:p>
          <a:endParaRPr lang="en-US"/>
        </a:p>
      </dgm:t>
    </dgm:pt>
    <dgm:pt modelId="{B1D5AD98-DD15-4F7E-B846-EDA6DFB1562C}">
      <dgm:prSet custT="1"/>
      <dgm:spPr/>
      <dgm:t>
        <a:bodyPr/>
        <a:lstStyle/>
        <a:p>
          <a:pPr marL="91440">
            <a:lnSpc>
              <a:spcPct val="110000"/>
            </a:lnSpc>
            <a:spcAft>
              <a:spcPts val="0"/>
            </a:spcAft>
          </a:pPr>
          <a:r>
            <a:rPr lang="en-US" sz="2300">
              <a:latin typeface="Times New Roman" panose="02020603050405020304" pitchFamily="18" charset="0"/>
              <a:cs typeface="Times New Roman" panose="02020603050405020304" pitchFamily="18" charset="0"/>
            </a:rPr>
            <a:t>Elements of a budget</a:t>
          </a:r>
        </a:p>
      </dgm:t>
    </dgm:pt>
    <dgm:pt modelId="{784D7C90-6CD5-4558-8907-809A83E8A281}" type="parTrans" cxnId="{4A5030A6-0E74-4D8A-8CE8-6A0A6DF80D27}">
      <dgm:prSet/>
      <dgm:spPr/>
      <dgm:t>
        <a:bodyPr/>
        <a:lstStyle/>
        <a:p>
          <a:endParaRPr lang="en-US"/>
        </a:p>
      </dgm:t>
    </dgm:pt>
    <dgm:pt modelId="{837F9C41-DF7F-4878-B05F-2C554C5D62FA}" type="sibTrans" cxnId="{4A5030A6-0E74-4D8A-8CE8-6A0A6DF80D27}">
      <dgm:prSet/>
      <dgm:spPr/>
      <dgm:t>
        <a:bodyPr/>
        <a:lstStyle/>
        <a:p>
          <a:endParaRPr lang="en-US"/>
        </a:p>
      </dgm:t>
    </dgm:pt>
    <dgm:pt modelId="{598C3068-EC32-4990-898C-C46B1B13AA43}">
      <dgm:prSet custT="1"/>
      <dgm:spPr/>
      <dgm:t>
        <a:bodyPr/>
        <a:lstStyle/>
        <a:p>
          <a:pPr marL="91440">
            <a:lnSpc>
              <a:spcPct val="110000"/>
            </a:lnSpc>
            <a:spcAft>
              <a:spcPts val="0"/>
            </a:spcAft>
          </a:pPr>
          <a:r>
            <a:rPr lang="en-US" sz="2300">
              <a:latin typeface="Times New Roman" panose="02020603050405020304" pitchFamily="18" charset="0"/>
              <a:cs typeface="Times New Roman" panose="02020603050405020304" pitchFamily="18" charset="0"/>
            </a:rPr>
            <a:t>Results from failing to budget</a:t>
          </a:r>
        </a:p>
      </dgm:t>
    </dgm:pt>
    <dgm:pt modelId="{AD95F8C0-D061-48C1-BD95-48B91A7F825D}" type="parTrans" cxnId="{520BF498-03C6-4383-B4C6-830F628F8A1A}">
      <dgm:prSet/>
      <dgm:spPr/>
      <dgm:t>
        <a:bodyPr/>
        <a:lstStyle/>
        <a:p>
          <a:endParaRPr lang="en-US"/>
        </a:p>
      </dgm:t>
    </dgm:pt>
    <dgm:pt modelId="{695E9D76-39E1-4292-A2FE-FD2E17EA3873}" type="sibTrans" cxnId="{520BF498-03C6-4383-B4C6-830F628F8A1A}">
      <dgm:prSet/>
      <dgm:spPr/>
      <dgm:t>
        <a:bodyPr/>
        <a:lstStyle/>
        <a:p>
          <a:endParaRPr lang="en-US"/>
        </a:p>
      </dgm:t>
    </dgm:pt>
    <dgm:pt modelId="{C4EB914F-6F9A-432C-9BEA-59FCA7BB52FE}">
      <dgm:prSet custT="1"/>
      <dgm:spPr/>
      <dgm:t>
        <a:bodyPr/>
        <a:lstStyle/>
        <a:p>
          <a:r>
            <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 2</a:t>
          </a:r>
        </a:p>
      </dgm:t>
    </dgm:pt>
    <dgm:pt modelId="{5823E843-3567-41E0-B3B3-47C02AAB8F8F}" type="parTrans" cxnId="{83D4894C-9EBA-4606-B441-65C1801CAB85}">
      <dgm:prSet/>
      <dgm:spPr/>
      <dgm:t>
        <a:bodyPr/>
        <a:lstStyle/>
        <a:p>
          <a:endParaRPr lang="en-US"/>
        </a:p>
      </dgm:t>
    </dgm:pt>
    <dgm:pt modelId="{4179CEDB-3092-4317-BECE-8E97ABF2C4E5}" type="sibTrans" cxnId="{83D4894C-9EBA-4606-B441-65C1801CAB85}">
      <dgm:prSet/>
      <dgm:spPr/>
      <dgm:t>
        <a:bodyPr/>
        <a:lstStyle/>
        <a:p>
          <a:endParaRPr lang="en-US"/>
        </a:p>
      </dgm:t>
    </dgm:pt>
    <dgm:pt modelId="{8DDC82AB-6135-45F3-B3AC-4C5693C0B103}">
      <dgm:prSet custT="1"/>
      <dgm:spPr/>
      <dgm:t>
        <a:bodyPr/>
        <a:lstStyle/>
        <a:p>
          <a:pPr>
            <a:spcAft>
              <a:spcPts val="600"/>
            </a:spcAft>
          </a:pPr>
          <a:r>
            <a:rPr lang="en-US" sz="2300">
              <a:latin typeface="Times New Roman" panose="02020603050405020304" pitchFamily="18" charset="0"/>
              <a:cs typeface="Times New Roman" panose="02020603050405020304" pitchFamily="18" charset="0"/>
            </a:rPr>
            <a:t>Example budget</a:t>
          </a:r>
        </a:p>
      </dgm:t>
    </dgm:pt>
    <dgm:pt modelId="{430259CD-0783-468A-A40B-01DB31B5BCF5}" type="parTrans" cxnId="{3AA87839-43FF-46BB-9DF4-F4861208F59F}">
      <dgm:prSet/>
      <dgm:spPr/>
      <dgm:t>
        <a:bodyPr/>
        <a:lstStyle/>
        <a:p>
          <a:endParaRPr lang="en-US"/>
        </a:p>
      </dgm:t>
    </dgm:pt>
    <dgm:pt modelId="{107BBBEC-E5A7-46BA-8C7A-8A6AD073B573}" type="sibTrans" cxnId="{3AA87839-43FF-46BB-9DF4-F4861208F59F}">
      <dgm:prSet/>
      <dgm:spPr/>
      <dgm:t>
        <a:bodyPr/>
        <a:lstStyle/>
        <a:p>
          <a:endParaRPr lang="en-US"/>
        </a:p>
      </dgm:t>
    </dgm:pt>
    <dgm:pt modelId="{23600419-8016-4A58-95F5-F48B339869D4}">
      <dgm:prSet custT="1"/>
      <dgm:spPr/>
      <dgm:t>
        <a:bodyPr/>
        <a:lstStyle/>
        <a:p>
          <a:endParaRPr lang="en-US" sz="800"/>
        </a:p>
      </dgm:t>
    </dgm:pt>
    <dgm:pt modelId="{D1DD1BBE-A099-47E5-A472-0119142BB3CC}" type="parTrans" cxnId="{3879EAC5-A9B9-4190-A341-9121E0AC867A}">
      <dgm:prSet/>
      <dgm:spPr/>
      <dgm:t>
        <a:bodyPr/>
        <a:lstStyle/>
        <a:p>
          <a:endParaRPr lang="en-US"/>
        </a:p>
      </dgm:t>
    </dgm:pt>
    <dgm:pt modelId="{B26C8F9C-42AF-45FD-AF36-3BFD2BBB57AE}" type="sibTrans" cxnId="{3879EAC5-A9B9-4190-A341-9121E0AC867A}">
      <dgm:prSet/>
      <dgm:spPr/>
      <dgm:t>
        <a:bodyPr/>
        <a:lstStyle/>
        <a:p>
          <a:endParaRPr lang="en-US"/>
        </a:p>
      </dgm:t>
    </dgm:pt>
    <dgm:pt modelId="{D2DD31E9-15E9-463C-8E34-8219A51E78D5}">
      <dgm:prSet custT="1"/>
      <dgm:spPr/>
      <dgm:t>
        <a:bodyPr/>
        <a:lstStyle/>
        <a:p>
          <a:pPr>
            <a:spcAft>
              <a:spcPts val="600"/>
            </a:spcAft>
          </a:pPr>
          <a:r>
            <a:rPr lang="en-US" sz="2300">
              <a:latin typeface="Times New Roman" panose="02020603050405020304" pitchFamily="18" charset="0"/>
              <a:cs typeface="Times New Roman" panose="02020603050405020304" pitchFamily="18" charset="0"/>
            </a:rPr>
            <a:t>Program budget template from funder example</a:t>
          </a:r>
        </a:p>
      </dgm:t>
    </dgm:pt>
    <dgm:pt modelId="{583238D3-67CF-459E-8684-B13DB9D9A6C2}" type="parTrans" cxnId="{858918F7-DB1B-423B-B059-3D337113D368}">
      <dgm:prSet/>
      <dgm:spPr/>
      <dgm:t>
        <a:bodyPr/>
        <a:lstStyle/>
        <a:p>
          <a:endParaRPr lang="en-US"/>
        </a:p>
      </dgm:t>
    </dgm:pt>
    <dgm:pt modelId="{4A625C60-CD6C-4D45-ACD4-29623243E985}" type="sibTrans" cxnId="{858918F7-DB1B-423B-B059-3D337113D368}">
      <dgm:prSet/>
      <dgm:spPr/>
      <dgm:t>
        <a:bodyPr/>
        <a:lstStyle/>
        <a:p>
          <a:endParaRPr lang="en-US"/>
        </a:p>
      </dgm:t>
    </dgm:pt>
    <dgm:pt modelId="{D4887B7A-ADF6-4D1D-ABA4-B7707F868964}">
      <dgm:prSet custT="1"/>
      <dgm:spPr/>
      <dgm:t>
        <a:bodyPr/>
        <a:lstStyle/>
        <a:p>
          <a:pPr marL="91440">
            <a:lnSpc>
              <a:spcPct val="110000"/>
            </a:lnSpc>
            <a:spcAft>
              <a:spcPts val="0"/>
            </a:spcAft>
          </a:pPr>
          <a:r>
            <a:rPr lang="en-US" sz="2300">
              <a:latin typeface="Times New Roman" panose="02020603050405020304" pitchFamily="18" charset="0"/>
              <a:cs typeface="Times New Roman" panose="02020603050405020304" pitchFamily="18" charset="0"/>
            </a:rPr>
            <a:t>Balancing your budget</a:t>
          </a:r>
        </a:p>
      </dgm:t>
    </dgm:pt>
    <dgm:pt modelId="{0F1F62FC-1925-4859-9F2D-8B8F01C0DD50}" type="parTrans" cxnId="{BEF21E0C-75FD-4497-9092-89620C092419}">
      <dgm:prSet/>
      <dgm:spPr/>
      <dgm:t>
        <a:bodyPr/>
        <a:lstStyle/>
        <a:p>
          <a:endParaRPr lang="en-US"/>
        </a:p>
      </dgm:t>
    </dgm:pt>
    <dgm:pt modelId="{DE5B820B-1055-4D17-A8A4-0761D1C1F4A6}" type="sibTrans" cxnId="{BEF21E0C-75FD-4497-9092-89620C092419}">
      <dgm:prSet/>
      <dgm:spPr/>
      <dgm:t>
        <a:bodyPr/>
        <a:lstStyle/>
        <a:p>
          <a:endParaRPr lang="en-US"/>
        </a:p>
      </dgm:t>
    </dgm:pt>
    <dgm:pt modelId="{011DB58E-4617-4360-B575-C1AE3E4D8472}">
      <dgm:prSet custT="1"/>
      <dgm:spPr/>
      <dgm:t>
        <a:bodyPr/>
        <a:lstStyle/>
        <a:p>
          <a:pPr marL="91440">
            <a:lnSpc>
              <a:spcPct val="110000"/>
            </a:lnSpc>
            <a:spcAft>
              <a:spcPts val="0"/>
            </a:spcAft>
          </a:pPr>
          <a:r>
            <a:rPr lang="en-US" sz="2300">
              <a:latin typeface="Times New Roman" panose="02020603050405020304" pitchFamily="18" charset="0"/>
              <a:cs typeface="Times New Roman" panose="02020603050405020304" pitchFamily="18" charset="0"/>
            </a:rPr>
            <a:t>What is a budget</a:t>
          </a:r>
        </a:p>
      </dgm:t>
    </dgm:pt>
    <dgm:pt modelId="{E3428BFF-565D-47F5-886A-EEDFACF6283E}" type="parTrans" cxnId="{57151042-DA72-4FFA-A8B1-019C46430532}">
      <dgm:prSet/>
      <dgm:spPr/>
      <dgm:t>
        <a:bodyPr/>
        <a:lstStyle/>
        <a:p>
          <a:endParaRPr lang="en-US"/>
        </a:p>
      </dgm:t>
    </dgm:pt>
    <dgm:pt modelId="{87778EE5-1964-45BB-85A9-6734F5247D1A}" type="sibTrans" cxnId="{57151042-DA72-4FFA-A8B1-019C46430532}">
      <dgm:prSet/>
      <dgm:spPr/>
      <dgm:t>
        <a:bodyPr/>
        <a:lstStyle/>
        <a:p>
          <a:endParaRPr lang="en-US"/>
        </a:p>
      </dgm:t>
    </dgm:pt>
    <dgm:pt modelId="{5F030809-F7AB-404B-B3F0-B1F276B1D396}">
      <dgm:prSet custT="1"/>
      <dgm:spPr/>
      <dgm:t>
        <a:bodyPr/>
        <a:lstStyle/>
        <a:p>
          <a:pPr>
            <a:spcAft>
              <a:spcPts val="600"/>
            </a:spcAft>
          </a:pPr>
          <a:r>
            <a:rPr lang="en-US" sz="2300">
              <a:latin typeface="Times New Roman" panose="02020603050405020304" pitchFamily="18" charset="0"/>
              <a:cs typeface="Times New Roman" panose="02020603050405020304" pitchFamily="18" charset="0"/>
            </a:rPr>
            <a:t>Agency budget template from funder example</a:t>
          </a:r>
        </a:p>
      </dgm:t>
    </dgm:pt>
    <dgm:pt modelId="{20AD8621-A22A-4293-B828-0AB5B79DDE0D}" type="parTrans" cxnId="{BACB468A-DCA2-462E-990D-6C7E9961F3D2}">
      <dgm:prSet/>
      <dgm:spPr/>
      <dgm:t>
        <a:bodyPr/>
        <a:lstStyle/>
        <a:p>
          <a:endParaRPr lang="en-US"/>
        </a:p>
      </dgm:t>
    </dgm:pt>
    <dgm:pt modelId="{E294853B-6B08-4BB8-900A-99465D5B03E3}" type="sibTrans" cxnId="{BACB468A-DCA2-462E-990D-6C7E9961F3D2}">
      <dgm:prSet/>
      <dgm:spPr/>
      <dgm:t>
        <a:bodyPr/>
        <a:lstStyle/>
        <a:p>
          <a:endParaRPr lang="en-US"/>
        </a:p>
      </dgm:t>
    </dgm:pt>
    <dgm:pt modelId="{904AA1DD-7E87-4C58-BC4E-A552CE5D9A1D}">
      <dgm:prSet custT="1"/>
      <dgm:spPr/>
      <dgm:t>
        <a:bodyPr/>
        <a:lstStyle/>
        <a:p>
          <a:pPr marL="91440">
            <a:lnSpc>
              <a:spcPct val="100000"/>
            </a:lnSpc>
            <a:spcAft>
              <a:spcPts val="0"/>
            </a:spcAft>
          </a:pPr>
          <a:endParaRPr lang="en-US" sz="2300">
            <a:latin typeface="Times New Roman" panose="02020603050405020304" pitchFamily="18" charset="0"/>
            <a:cs typeface="Times New Roman" panose="02020603050405020304" pitchFamily="18" charset="0"/>
          </a:endParaRPr>
        </a:p>
      </dgm:t>
    </dgm:pt>
    <dgm:pt modelId="{15F5E5E9-DC38-4D37-AC47-1C55F3F6B948}" type="parTrans" cxnId="{3975CB63-3365-41DD-8E07-C4700ED55C1F}">
      <dgm:prSet/>
      <dgm:spPr/>
      <dgm:t>
        <a:bodyPr/>
        <a:lstStyle/>
        <a:p>
          <a:endParaRPr lang="en-US"/>
        </a:p>
      </dgm:t>
    </dgm:pt>
    <dgm:pt modelId="{C259131B-E7F1-4303-B93B-2C95942DF5E1}" type="sibTrans" cxnId="{3975CB63-3365-41DD-8E07-C4700ED55C1F}">
      <dgm:prSet/>
      <dgm:spPr/>
      <dgm:t>
        <a:bodyPr/>
        <a:lstStyle/>
        <a:p>
          <a:endParaRPr lang="en-US"/>
        </a:p>
      </dgm:t>
    </dgm:pt>
    <dgm:pt modelId="{4FAD08FE-9F40-4C67-8DC5-D221526ACF19}">
      <dgm:prSet custT="1"/>
      <dgm:spPr/>
      <dgm:t>
        <a:bodyPr/>
        <a:lstStyle/>
        <a:p>
          <a:pPr>
            <a:spcAft>
              <a:spcPts val="600"/>
            </a:spcAft>
          </a:pPr>
          <a:r>
            <a:rPr lang="en-US" sz="2300">
              <a:latin typeface="Times New Roman" panose="02020603050405020304" pitchFamily="18" charset="0"/>
              <a:cs typeface="Times New Roman" panose="02020603050405020304" pitchFamily="18" charset="0"/>
            </a:rPr>
            <a:t>Preparing a budget, things to consider</a:t>
          </a:r>
        </a:p>
      </dgm:t>
    </dgm:pt>
    <dgm:pt modelId="{C31F93CB-AE8F-485F-BF1F-7723A093B8AF}" type="parTrans" cxnId="{D13E98D8-D8C5-4724-A08B-5141D0F906FC}">
      <dgm:prSet/>
      <dgm:spPr/>
      <dgm:t>
        <a:bodyPr/>
        <a:lstStyle/>
        <a:p>
          <a:endParaRPr lang="en-US"/>
        </a:p>
      </dgm:t>
    </dgm:pt>
    <dgm:pt modelId="{E0E92A97-3C43-41F6-8DFA-EC32F71172D8}" type="sibTrans" cxnId="{D13E98D8-D8C5-4724-A08B-5141D0F906FC}">
      <dgm:prSet/>
      <dgm:spPr/>
      <dgm:t>
        <a:bodyPr/>
        <a:lstStyle/>
        <a:p>
          <a:endParaRPr lang="en-US"/>
        </a:p>
      </dgm:t>
    </dgm:pt>
    <dgm:pt modelId="{AECB7B3E-6CC9-4C9B-A8DE-021BA6042B9D}">
      <dgm:prSet custT="1"/>
      <dgm:spPr/>
      <dgm:t>
        <a:bodyPr/>
        <a:lstStyle/>
        <a:p>
          <a:pPr>
            <a:spcAft>
              <a:spcPts val="600"/>
            </a:spcAft>
          </a:pPr>
          <a:endParaRPr lang="en-US" sz="2300">
            <a:latin typeface="Times New Roman" panose="02020603050405020304" pitchFamily="18" charset="0"/>
            <a:cs typeface="Times New Roman" panose="02020603050405020304" pitchFamily="18" charset="0"/>
          </a:endParaRPr>
        </a:p>
      </dgm:t>
    </dgm:pt>
    <dgm:pt modelId="{38F604E1-70D4-4B7F-B6BF-6221E61D7665}" type="parTrans" cxnId="{0AF4A55F-70F5-46B8-AEE2-9761B176AE1D}">
      <dgm:prSet/>
      <dgm:spPr/>
      <dgm:t>
        <a:bodyPr/>
        <a:lstStyle/>
        <a:p>
          <a:endParaRPr lang="en-US"/>
        </a:p>
      </dgm:t>
    </dgm:pt>
    <dgm:pt modelId="{3A431D59-4B1C-4324-944E-83682A0FFC1B}" type="sibTrans" cxnId="{0AF4A55F-70F5-46B8-AEE2-9761B176AE1D}">
      <dgm:prSet/>
      <dgm:spPr/>
      <dgm:t>
        <a:bodyPr/>
        <a:lstStyle/>
        <a:p>
          <a:endParaRPr lang="en-US"/>
        </a:p>
      </dgm:t>
    </dgm:pt>
    <dgm:pt modelId="{02667079-CA7D-4C45-9CC1-0ACF48481789}" type="pres">
      <dgm:prSet presAssocID="{B5BCFBEC-1BB8-4999-92FF-1AC95AA6D742}" presName="linear" presStyleCnt="0">
        <dgm:presLayoutVars>
          <dgm:dir/>
          <dgm:animLvl val="lvl"/>
          <dgm:resizeHandles val="exact"/>
        </dgm:presLayoutVars>
      </dgm:prSet>
      <dgm:spPr/>
    </dgm:pt>
    <dgm:pt modelId="{071F9892-FFD6-4CFC-8ADF-7FC6ACE6BEE2}" type="pres">
      <dgm:prSet presAssocID="{5BC37A22-CF24-4A30-88B5-7E622A1DE740}" presName="parentLin" presStyleCnt="0"/>
      <dgm:spPr/>
    </dgm:pt>
    <dgm:pt modelId="{80788B92-6661-4FBF-B72D-88E8C979E11C}" type="pres">
      <dgm:prSet presAssocID="{5BC37A22-CF24-4A30-88B5-7E622A1DE740}" presName="parentLeftMargin" presStyleLbl="node1" presStyleIdx="0" presStyleCnt="2"/>
      <dgm:spPr/>
    </dgm:pt>
    <dgm:pt modelId="{210A5B20-AAF2-4E2B-B320-B9DA4A5AAB93}" type="pres">
      <dgm:prSet presAssocID="{5BC37A22-CF24-4A30-88B5-7E622A1DE740}" presName="parentText" presStyleLbl="node1" presStyleIdx="0" presStyleCnt="2" custScaleY="32701" custLinFactNeighborX="-7842" custLinFactNeighborY="-23084">
        <dgm:presLayoutVars>
          <dgm:chMax val="0"/>
          <dgm:bulletEnabled val="1"/>
        </dgm:presLayoutVars>
      </dgm:prSet>
      <dgm:spPr/>
    </dgm:pt>
    <dgm:pt modelId="{1269BD15-A82F-4575-8320-EA440C580B4F}" type="pres">
      <dgm:prSet presAssocID="{5BC37A22-CF24-4A30-88B5-7E622A1DE740}" presName="negativeSpace" presStyleCnt="0"/>
      <dgm:spPr/>
    </dgm:pt>
    <dgm:pt modelId="{BD971DE0-63FC-40F2-98D4-DC5C10A6E3F5}" type="pres">
      <dgm:prSet presAssocID="{5BC37A22-CF24-4A30-88B5-7E622A1DE740}" presName="childText" presStyleLbl="conFgAcc1" presStyleIdx="0" presStyleCnt="2" custScaleY="73527" custLinFactNeighborY="-6134">
        <dgm:presLayoutVars>
          <dgm:bulletEnabled val="1"/>
        </dgm:presLayoutVars>
      </dgm:prSet>
      <dgm:spPr/>
    </dgm:pt>
    <dgm:pt modelId="{731FC8E0-9576-4ECF-AC5E-073B761A5D73}" type="pres">
      <dgm:prSet presAssocID="{20D40298-135C-4900-877C-6F35FA868005}" presName="spaceBetweenRectangles" presStyleCnt="0"/>
      <dgm:spPr/>
    </dgm:pt>
    <dgm:pt modelId="{66173BD0-1848-438B-88DE-6D6ED33E9700}" type="pres">
      <dgm:prSet presAssocID="{C4EB914F-6F9A-432C-9BEA-59FCA7BB52FE}" presName="parentLin" presStyleCnt="0"/>
      <dgm:spPr/>
    </dgm:pt>
    <dgm:pt modelId="{73EAF20A-1244-42CB-814E-F0926B7A7A24}" type="pres">
      <dgm:prSet presAssocID="{C4EB914F-6F9A-432C-9BEA-59FCA7BB52FE}" presName="parentLeftMargin" presStyleLbl="node1" presStyleIdx="0" presStyleCnt="2"/>
      <dgm:spPr/>
    </dgm:pt>
    <dgm:pt modelId="{AAD23CAF-9A03-4A74-9420-49CFB7F8C05C}" type="pres">
      <dgm:prSet presAssocID="{C4EB914F-6F9A-432C-9BEA-59FCA7BB52FE}" presName="parentText" presStyleLbl="node1" presStyleIdx="1" presStyleCnt="2" custScaleY="32499" custLinFactNeighborX="-11127" custLinFactNeighborY="-13986">
        <dgm:presLayoutVars>
          <dgm:chMax val="0"/>
          <dgm:bulletEnabled val="1"/>
        </dgm:presLayoutVars>
      </dgm:prSet>
      <dgm:spPr/>
    </dgm:pt>
    <dgm:pt modelId="{FF4BA618-42A3-4268-915C-88D7D1386238}" type="pres">
      <dgm:prSet presAssocID="{C4EB914F-6F9A-432C-9BEA-59FCA7BB52FE}" presName="negativeSpace" presStyleCnt="0"/>
      <dgm:spPr/>
    </dgm:pt>
    <dgm:pt modelId="{84A3BAC3-9621-4475-AA47-C2608EC94C4B}" type="pres">
      <dgm:prSet presAssocID="{C4EB914F-6F9A-432C-9BEA-59FCA7BB52FE}" presName="childText" presStyleLbl="conFgAcc1" presStyleIdx="1" presStyleCnt="2" custScaleY="73608" custLinFactY="3223" custLinFactNeighborY="100000">
        <dgm:presLayoutVars>
          <dgm:bulletEnabled val="1"/>
        </dgm:presLayoutVars>
      </dgm:prSet>
      <dgm:spPr/>
    </dgm:pt>
  </dgm:ptLst>
  <dgm:cxnLst>
    <dgm:cxn modelId="{E313C60A-EA99-40AB-B601-150D4E06AAE4}" type="presOf" srcId="{5BC37A22-CF24-4A30-88B5-7E622A1DE740}" destId="{210A5B20-AAF2-4E2B-B320-B9DA4A5AAB93}" srcOrd="1" destOrd="0" presId="urn:microsoft.com/office/officeart/2005/8/layout/list1"/>
    <dgm:cxn modelId="{BEF21E0C-75FD-4497-9092-89620C092419}" srcId="{5BC37A22-CF24-4A30-88B5-7E622A1DE740}" destId="{D4887B7A-ADF6-4D1D-ABA4-B7707F868964}" srcOrd="4" destOrd="0" parTransId="{0F1F62FC-1925-4859-9F2D-8B8F01C0DD50}" sibTransId="{DE5B820B-1055-4D17-A8A4-0761D1C1F4A6}"/>
    <dgm:cxn modelId="{E48A6E26-30EB-4FF0-B6D4-DC89C7F32BD3}" type="presOf" srcId="{598C3068-EC32-4990-898C-C46B1B13AA43}" destId="{BD971DE0-63FC-40F2-98D4-DC5C10A6E3F5}" srcOrd="0" destOrd="5" presId="urn:microsoft.com/office/officeart/2005/8/layout/list1"/>
    <dgm:cxn modelId="{326CF52C-F5AD-4ECE-B92F-775F1188443A}" type="presOf" srcId="{D4887B7A-ADF6-4D1D-ABA4-B7707F868964}" destId="{BD971DE0-63FC-40F2-98D4-DC5C10A6E3F5}" srcOrd="0" destOrd="4" presId="urn:microsoft.com/office/officeart/2005/8/layout/list1"/>
    <dgm:cxn modelId="{3AA87839-43FF-46BB-9DF4-F4861208F59F}" srcId="{C4EB914F-6F9A-432C-9BEA-59FCA7BB52FE}" destId="{8DDC82AB-6135-45F3-B3AC-4C5693C0B103}" srcOrd="2" destOrd="0" parTransId="{430259CD-0783-468A-A40B-01DB31B5BCF5}" sibTransId="{107BBBEC-E5A7-46BA-8C7A-8A6AD073B573}"/>
    <dgm:cxn modelId="{54A3BB5B-5F8B-41CD-92CA-78AD9970F979}" type="presOf" srcId="{8DDC82AB-6135-45F3-B3AC-4C5693C0B103}" destId="{84A3BAC3-9621-4475-AA47-C2608EC94C4B}" srcOrd="0" destOrd="2" presId="urn:microsoft.com/office/officeart/2005/8/layout/list1"/>
    <dgm:cxn modelId="{C803A45E-C947-4165-8B0E-12BEB4EC9083}" type="presOf" srcId="{23600419-8016-4A58-95F5-F48B339869D4}" destId="{84A3BAC3-9621-4475-AA47-C2608EC94C4B}" srcOrd="0" destOrd="5" presId="urn:microsoft.com/office/officeart/2005/8/layout/list1"/>
    <dgm:cxn modelId="{0AF4A55F-70F5-46B8-AEE2-9761B176AE1D}" srcId="{C4EB914F-6F9A-432C-9BEA-59FCA7BB52FE}" destId="{AECB7B3E-6CC9-4C9B-A8DE-021BA6042B9D}" srcOrd="0" destOrd="0" parTransId="{38F604E1-70D4-4B7F-B6BF-6221E61D7665}" sibTransId="{3A431D59-4B1C-4324-944E-83682A0FFC1B}"/>
    <dgm:cxn modelId="{57151042-DA72-4FFA-A8B1-019C46430532}" srcId="{5BC37A22-CF24-4A30-88B5-7E622A1DE740}" destId="{011DB58E-4617-4360-B575-C1AE3E4D8472}" srcOrd="1" destOrd="0" parTransId="{E3428BFF-565D-47F5-886A-EEDFACF6283E}" sibTransId="{87778EE5-1964-45BB-85A9-6734F5247D1A}"/>
    <dgm:cxn modelId="{3975CB63-3365-41DD-8E07-C4700ED55C1F}" srcId="{5BC37A22-CF24-4A30-88B5-7E622A1DE740}" destId="{904AA1DD-7E87-4C58-BC4E-A552CE5D9A1D}" srcOrd="0" destOrd="0" parTransId="{15F5E5E9-DC38-4D37-AC47-1C55F3F6B948}" sibTransId="{C259131B-E7F1-4303-B93B-2C95942DF5E1}"/>
    <dgm:cxn modelId="{83D4894C-9EBA-4606-B441-65C1801CAB85}" srcId="{B5BCFBEC-1BB8-4999-92FF-1AC95AA6D742}" destId="{C4EB914F-6F9A-432C-9BEA-59FCA7BB52FE}" srcOrd="1" destOrd="0" parTransId="{5823E843-3567-41E0-B3B3-47C02AAB8F8F}" sibTransId="{4179CEDB-3092-4317-BECE-8E97ABF2C4E5}"/>
    <dgm:cxn modelId="{6C7E6577-DAAC-4411-9875-18FF0B3A6B77}" type="presOf" srcId="{3919A194-F98A-43D1-8C9E-8E2D56EE71F1}" destId="{BD971DE0-63FC-40F2-98D4-DC5C10A6E3F5}" srcOrd="0" destOrd="2" presId="urn:microsoft.com/office/officeart/2005/8/layout/list1"/>
    <dgm:cxn modelId="{1CC61E82-7EBA-4987-9474-DBA874AF46E7}" type="presOf" srcId="{D2DD31E9-15E9-463C-8E34-8219A51E78D5}" destId="{84A3BAC3-9621-4475-AA47-C2608EC94C4B}" srcOrd="0" destOrd="4" presId="urn:microsoft.com/office/officeart/2005/8/layout/list1"/>
    <dgm:cxn modelId="{2EB67486-1AC1-47CD-9678-5A69159FE8EA}" type="presOf" srcId="{B5BCFBEC-1BB8-4999-92FF-1AC95AA6D742}" destId="{02667079-CA7D-4C45-9CC1-0ACF48481789}" srcOrd="0" destOrd="0" presId="urn:microsoft.com/office/officeart/2005/8/layout/list1"/>
    <dgm:cxn modelId="{730BB288-04F1-42C9-9274-93BE5F44DDD7}" type="presOf" srcId="{C4EB914F-6F9A-432C-9BEA-59FCA7BB52FE}" destId="{73EAF20A-1244-42CB-814E-F0926B7A7A24}" srcOrd="0" destOrd="0" presId="urn:microsoft.com/office/officeart/2005/8/layout/list1"/>
    <dgm:cxn modelId="{0858C988-313A-4503-A20D-B13785389C48}" type="presOf" srcId="{4FAD08FE-9F40-4C67-8DC5-D221526ACF19}" destId="{84A3BAC3-9621-4475-AA47-C2608EC94C4B}" srcOrd="0" destOrd="1" presId="urn:microsoft.com/office/officeart/2005/8/layout/list1"/>
    <dgm:cxn modelId="{BACB468A-DCA2-462E-990D-6C7E9961F3D2}" srcId="{C4EB914F-6F9A-432C-9BEA-59FCA7BB52FE}" destId="{5F030809-F7AB-404B-B3F0-B1F276B1D396}" srcOrd="3" destOrd="0" parTransId="{20AD8621-A22A-4293-B828-0AB5B79DDE0D}" sibTransId="{E294853B-6B08-4BB8-900A-99465D5B03E3}"/>
    <dgm:cxn modelId="{94946B8A-3404-41B2-879A-9D90A983F696}" type="presOf" srcId="{5F030809-F7AB-404B-B3F0-B1F276B1D396}" destId="{84A3BAC3-9621-4475-AA47-C2608EC94C4B}" srcOrd="0" destOrd="3" presId="urn:microsoft.com/office/officeart/2005/8/layout/list1"/>
    <dgm:cxn modelId="{520BF498-03C6-4383-B4C6-830F628F8A1A}" srcId="{5BC37A22-CF24-4A30-88B5-7E622A1DE740}" destId="{598C3068-EC32-4990-898C-C46B1B13AA43}" srcOrd="5" destOrd="0" parTransId="{AD95F8C0-D061-48C1-BD95-48B91A7F825D}" sibTransId="{695E9D76-39E1-4292-A2FE-FD2E17EA3873}"/>
    <dgm:cxn modelId="{CA3F76A2-7A84-4E55-88B7-6EE9CE2703C2}" type="presOf" srcId="{011DB58E-4617-4360-B575-C1AE3E4D8472}" destId="{BD971DE0-63FC-40F2-98D4-DC5C10A6E3F5}" srcOrd="0" destOrd="1" presId="urn:microsoft.com/office/officeart/2005/8/layout/list1"/>
    <dgm:cxn modelId="{37E670A4-4A8B-4B84-9E18-FC27DC6487BC}" type="presOf" srcId="{5BC37A22-CF24-4A30-88B5-7E622A1DE740}" destId="{80788B92-6661-4FBF-B72D-88E8C979E11C}" srcOrd="0" destOrd="0" presId="urn:microsoft.com/office/officeart/2005/8/layout/list1"/>
    <dgm:cxn modelId="{4A5030A6-0E74-4D8A-8CE8-6A0A6DF80D27}" srcId="{5BC37A22-CF24-4A30-88B5-7E622A1DE740}" destId="{B1D5AD98-DD15-4F7E-B846-EDA6DFB1562C}" srcOrd="3" destOrd="0" parTransId="{784D7C90-6CD5-4558-8907-809A83E8A281}" sibTransId="{837F9C41-DF7F-4878-B05F-2C554C5D62FA}"/>
    <dgm:cxn modelId="{154BB4AE-476A-4C52-B342-C498F77CACFE}" srcId="{5BC37A22-CF24-4A30-88B5-7E622A1DE740}" destId="{3919A194-F98A-43D1-8C9E-8E2D56EE71F1}" srcOrd="2" destOrd="0" parTransId="{9DA1CC95-2004-4659-A8F2-4365AD2B3E6F}" sibTransId="{D6BBC732-4683-4E8C-8222-D2EB0D15BEF9}"/>
    <dgm:cxn modelId="{3BCB86B1-3D86-4628-A10F-0F3E35B1D7E0}" type="presOf" srcId="{AECB7B3E-6CC9-4C9B-A8DE-021BA6042B9D}" destId="{84A3BAC3-9621-4475-AA47-C2608EC94C4B}" srcOrd="0" destOrd="0" presId="urn:microsoft.com/office/officeart/2005/8/layout/list1"/>
    <dgm:cxn modelId="{100B3DB7-6663-4BF5-92B6-AAD6DE387E92}" type="presOf" srcId="{C4EB914F-6F9A-432C-9BEA-59FCA7BB52FE}" destId="{AAD23CAF-9A03-4A74-9420-49CFB7F8C05C}" srcOrd="1" destOrd="0" presId="urn:microsoft.com/office/officeart/2005/8/layout/list1"/>
    <dgm:cxn modelId="{3879EAC5-A9B9-4190-A341-9121E0AC867A}" srcId="{C4EB914F-6F9A-432C-9BEA-59FCA7BB52FE}" destId="{23600419-8016-4A58-95F5-F48B339869D4}" srcOrd="5" destOrd="0" parTransId="{D1DD1BBE-A099-47E5-A472-0119142BB3CC}" sibTransId="{B26C8F9C-42AF-45FD-AF36-3BFD2BBB57AE}"/>
    <dgm:cxn modelId="{D13E98D8-D8C5-4724-A08B-5141D0F906FC}" srcId="{C4EB914F-6F9A-432C-9BEA-59FCA7BB52FE}" destId="{4FAD08FE-9F40-4C67-8DC5-D221526ACF19}" srcOrd="1" destOrd="0" parTransId="{C31F93CB-AE8F-485F-BF1F-7723A093B8AF}" sibTransId="{E0E92A97-3C43-41F6-8DFA-EC32F71172D8}"/>
    <dgm:cxn modelId="{F8E5EBDC-2830-455A-A6F9-56E87D4D3491}" type="presOf" srcId="{904AA1DD-7E87-4C58-BC4E-A552CE5D9A1D}" destId="{BD971DE0-63FC-40F2-98D4-DC5C10A6E3F5}" srcOrd="0" destOrd="0" presId="urn:microsoft.com/office/officeart/2005/8/layout/list1"/>
    <dgm:cxn modelId="{858918F7-DB1B-423B-B059-3D337113D368}" srcId="{C4EB914F-6F9A-432C-9BEA-59FCA7BB52FE}" destId="{D2DD31E9-15E9-463C-8E34-8219A51E78D5}" srcOrd="4" destOrd="0" parTransId="{583238D3-67CF-459E-8684-B13DB9D9A6C2}" sibTransId="{4A625C60-CD6C-4D45-ACD4-29623243E985}"/>
    <dgm:cxn modelId="{395FD5F7-50EA-470D-AC05-7AD5EFDBA044}" type="presOf" srcId="{B1D5AD98-DD15-4F7E-B846-EDA6DFB1562C}" destId="{BD971DE0-63FC-40F2-98D4-DC5C10A6E3F5}" srcOrd="0" destOrd="3" presId="urn:microsoft.com/office/officeart/2005/8/layout/list1"/>
    <dgm:cxn modelId="{2574D7FE-4AE9-4D08-B1DF-0CB4B265943A}" srcId="{B5BCFBEC-1BB8-4999-92FF-1AC95AA6D742}" destId="{5BC37A22-CF24-4A30-88B5-7E622A1DE740}" srcOrd="0" destOrd="0" parTransId="{DCF3C2A2-8CD0-47A9-AE38-1378B37FF551}" sibTransId="{20D40298-135C-4900-877C-6F35FA868005}"/>
    <dgm:cxn modelId="{9200CF57-BE63-44DE-B735-9971F31DC6B4}" type="presParOf" srcId="{02667079-CA7D-4C45-9CC1-0ACF48481789}" destId="{071F9892-FFD6-4CFC-8ADF-7FC6ACE6BEE2}" srcOrd="0" destOrd="0" presId="urn:microsoft.com/office/officeart/2005/8/layout/list1"/>
    <dgm:cxn modelId="{508AC101-411F-474C-A891-38B83D89BE66}" type="presParOf" srcId="{071F9892-FFD6-4CFC-8ADF-7FC6ACE6BEE2}" destId="{80788B92-6661-4FBF-B72D-88E8C979E11C}" srcOrd="0" destOrd="0" presId="urn:microsoft.com/office/officeart/2005/8/layout/list1"/>
    <dgm:cxn modelId="{578551B9-FC4C-4086-AF11-CB2FE1F9AF6C}" type="presParOf" srcId="{071F9892-FFD6-4CFC-8ADF-7FC6ACE6BEE2}" destId="{210A5B20-AAF2-4E2B-B320-B9DA4A5AAB93}" srcOrd="1" destOrd="0" presId="urn:microsoft.com/office/officeart/2005/8/layout/list1"/>
    <dgm:cxn modelId="{457FC522-E8F1-4E7E-B6EF-629B217B1E3B}" type="presParOf" srcId="{02667079-CA7D-4C45-9CC1-0ACF48481789}" destId="{1269BD15-A82F-4575-8320-EA440C580B4F}" srcOrd="1" destOrd="0" presId="urn:microsoft.com/office/officeart/2005/8/layout/list1"/>
    <dgm:cxn modelId="{28DAD20C-6BB1-4803-AA9B-39E1E68A32C5}" type="presParOf" srcId="{02667079-CA7D-4C45-9CC1-0ACF48481789}" destId="{BD971DE0-63FC-40F2-98D4-DC5C10A6E3F5}" srcOrd="2" destOrd="0" presId="urn:microsoft.com/office/officeart/2005/8/layout/list1"/>
    <dgm:cxn modelId="{DFC8664A-BB5B-491A-8AF4-2BFD358EC141}" type="presParOf" srcId="{02667079-CA7D-4C45-9CC1-0ACF48481789}" destId="{731FC8E0-9576-4ECF-AC5E-073B761A5D73}" srcOrd="3" destOrd="0" presId="urn:microsoft.com/office/officeart/2005/8/layout/list1"/>
    <dgm:cxn modelId="{8593CA17-92AB-4B08-B821-C6B325FB37EA}" type="presParOf" srcId="{02667079-CA7D-4C45-9CC1-0ACF48481789}" destId="{66173BD0-1848-438B-88DE-6D6ED33E9700}" srcOrd="4" destOrd="0" presId="urn:microsoft.com/office/officeart/2005/8/layout/list1"/>
    <dgm:cxn modelId="{BD362129-0372-4B02-B086-3000CD8A35A3}" type="presParOf" srcId="{66173BD0-1848-438B-88DE-6D6ED33E9700}" destId="{73EAF20A-1244-42CB-814E-F0926B7A7A24}" srcOrd="0" destOrd="0" presId="urn:microsoft.com/office/officeart/2005/8/layout/list1"/>
    <dgm:cxn modelId="{D99BC211-C9B3-4A10-982F-2A259EDC7787}" type="presParOf" srcId="{66173BD0-1848-438B-88DE-6D6ED33E9700}" destId="{AAD23CAF-9A03-4A74-9420-49CFB7F8C05C}" srcOrd="1" destOrd="0" presId="urn:microsoft.com/office/officeart/2005/8/layout/list1"/>
    <dgm:cxn modelId="{EBC3C8E9-C9A8-408B-A27B-8387D95A9B46}" type="presParOf" srcId="{02667079-CA7D-4C45-9CC1-0ACF48481789}" destId="{FF4BA618-42A3-4268-915C-88D7D1386238}" srcOrd="5" destOrd="0" presId="urn:microsoft.com/office/officeart/2005/8/layout/list1"/>
    <dgm:cxn modelId="{C68813FE-3BBA-4E7B-BCB4-AE291C76D183}" type="presParOf" srcId="{02667079-CA7D-4C45-9CC1-0ACF48481789}" destId="{84A3BAC3-9621-4475-AA47-C2608EC94C4B}"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0E99AD-4205-4A67-B4F1-C279AB266CAA}"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239A10AB-095B-4A1F-86CC-588C2EE425F2}">
      <dgm:prSet phldrT="[Text]" custT="1"/>
      <dgm:spPr/>
      <dgm:t>
        <a:bodyPr/>
        <a:lstStyle/>
        <a:p>
          <a:pPr>
            <a:lnSpc>
              <a:spcPct val="100000"/>
            </a:lnSpc>
          </a:pPr>
          <a:r>
            <a:rPr lang="en-US" sz="2400" b="1">
              <a:latin typeface="Times New Roman" panose="02020603050405020304" pitchFamily="18" charset="0"/>
              <a:cs typeface="Times New Roman" panose="02020603050405020304" pitchFamily="18" charset="0"/>
            </a:rPr>
            <a:t>GOALS</a:t>
          </a:r>
        </a:p>
        <a:p>
          <a:pPr>
            <a:lnSpc>
              <a:spcPct val="100000"/>
            </a:lnSpc>
          </a:pPr>
          <a:r>
            <a:rPr lang="en-US" sz="2400">
              <a:latin typeface="Times New Roman" panose="02020603050405020304" pitchFamily="18" charset="0"/>
              <a:cs typeface="Times New Roman" panose="02020603050405020304" pitchFamily="18" charset="0"/>
            </a:rPr>
            <a:t>What do we want to achieve?</a:t>
          </a:r>
        </a:p>
      </dgm:t>
    </dgm:pt>
    <dgm:pt modelId="{6E3D1208-51BD-4090-9FBA-CEAF4743F779}" type="parTrans" cxnId="{94D35216-43A6-4FB7-BA74-35CAE7ACD7DC}">
      <dgm:prSet/>
      <dgm:spPr/>
      <dgm:t>
        <a:bodyPr/>
        <a:lstStyle/>
        <a:p>
          <a:endParaRPr lang="en-US"/>
        </a:p>
      </dgm:t>
    </dgm:pt>
    <dgm:pt modelId="{06A1F4BA-F0C8-4E4F-8442-1E925B905992}" type="sibTrans" cxnId="{94D35216-43A6-4FB7-BA74-35CAE7ACD7DC}">
      <dgm:prSet/>
      <dgm:spPr/>
      <dgm:t>
        <a:bodyPr/>
        <a:lstStyle/>
        <a:p>
          <a:endParaRPr lang="en-US"/>
        </a:p>
      </dgm:t>
    </dgm:pt>
    <dgm:pt modelId="{2C2CB4B0-72CF-4B23-A47A-DAAE675CB356}">
      <dgm:prSet phldrT="[Text]" custT="1"/>
      <dgm:spPr/>
      <dgm:t>
        <a:bodyPr/>
        <a:lstStyle/>
        <a:p>
          <a:pPr>
            <a:lnSpc>
              <a:spcPct val="100000"/>
            </a:lnSpc>
          </a:pPr>
          <a:r>
            <a:rPr lang="en-US" sz="2400" b="1">
              <a:latin typeface="Times New Roman" panose="02020603050405020304" pitchFamily="18" charset="0"/>
              <a:cs typeface="Times New Roman" panose="02020603050405020304" pitchFamily="18" charset="0"/>
            </a:rPr>
            <a:t>PROGRAM &amp; ACTIVITIES</a:t>
          </a:r>
        </a:p>
        <a:p>
          <a:pPr>
            <a:lnSpc>
              <a:spcPct val="100000"/>
            </a:lnSpc>
          </a:pPr>
          <a:r>
            <a:rPr lang="en-US" sz="2400">
              <a:latin typeface="Times New Roman" panose="02020603050405020304" pitchFamily="18" charset="0"/>
              <a:cs typeface="Times New Roman" panose="02020603050405020304" pitchFamily="18" charset="0"/>
            </a:rPr>
            <a:t>What programs will help you achieve your goals?</a:t>
          </a:r>
        </a:p>
      </dgm:t>
    </dgm:pt>
    <dgm:pt modelId="{B492DF83-B853-4CCC-B175-EB75854A79CD}" type="parTrans" cxnId="{0783280D-D990-4B50-9482-60BCA93DE9EF}">
      <dgm:prSet/>
      <dgm:spPr/>
      <dgm:t>
        <a:bodyPr/>
        <a:lstStyle/>
        <a:p>
          <a:endParaRPr lang="en-US"/>
        </a:p>
      </dgm:t>
    </dgm:pt>
    <dgm:pt modelId="{3951304F-707B-473D-85D0-F576C31AB05A}" type="sibTrans" cxnId="{0783280D-D990-4B50-9482-60BCA93DE9EF}">
      <dgm:prSet/>
      <dgm:spPr/>
      <dgm:t>
        <a:bodyPr/>
        <a:lstStyle/>
        <a:p>
          <a:endParaRPr lang="en-US"/>
        </a:p>
      </dgm:t>
    </dgm:pt>
    <dgm:pt modelId="{AE400856-7F70-46E4-A201-DFBDAEAF4B14}">
      <dgm:prSet phldrT="[Text]" custT="1"/>
      <dgm:spPr/>
      <dgm:t>
        <a:bodyPr/>
        <a:lstStyle/>
        <a:p>
          <a:pPr>
            <a:lnSpc>
              <a:spcPct val="100000"/>
            </a:lnSpc>
          </a:pPr>
          <a:endParaRPr lang="en-US" sz="1800">
            <a:latin typeface="Times New Roman" panose="02020603050405020304" pitchFamily="18" charset="0"/>
            <a:cs typeface="Times New Roman" panose="02020603050405020304" pitchFamily="18" charset="0"/>
          </a:endParaRPr>
        </a:p>
      </dgm:t>
    </dgm:pt>
    <dgm:pt modelId="{1AD4F62C-7DF3-4FE5-82C0-A504DA6B96C0}" type="parTrans" cxnId="{7F42B853-D3E6-4642-A69A-37272284A606}">
      <dgm:prSet/>
      <dgm:spPr/>
      <dgm:t>
        <a:bodyPr/>
        <a:lstStyle/>
        <a:p>
          <a:endParaRPr lang="en-US"/>
        </a:p>
      </dgm:t>
    </dgm:pt>
    <dgm:pt modelId="{F89A022D-3377-4FDB-A5CB-926F7014F962}" type="sibTrans" cxnId="{7F42B853-D3E6-4642-A69A-37272284A606}">
      <dgm:prSet/>
      <dgm:spPr/>
      <dgm:t>
        <a:bodyPr/>
        <a:lstStyle/>
        <a:p>
          <a:endParaRPr lang="en-US"/>
        </a:p>
      </dgm:t>
    </dgm:pt>
    <dgm:pt modelId="{15C23625-6153-4BB9-B3B1-12436AC24F08}">
      <dgm:prSet phldrT="[Text]" custT="1"/>
      <dgm:spPr/>
      <dgm:t>
        <a:bodyPr/>
        <a:lstStyle/>
        <a:p>
          <a:pPr>
            <a:lnSpc>
              <a:spcPct val="100000"/>
            </a:lnSpc>
          </a:pPr>
          <a:r>
            <a:rPr lang="en-US" sz="2400" b="1">
              <a:latin typeface="Times New Roman" panose="02020603050405020304" pitchFamily="18" charset="0"/>
              <a:cs typeface="Times New Roman" panose="02020603050405020304" pitchFamily="18" charset="0"/>
            </a:rPr>
            <a:t>SUPPORT</a:t>
          </a:r>
        </a:p>
        <a:p>
          <a:pPr>
            <a:lnSpc>
              <a:spcPct val="100000"/>
            </a:lnSpc>
          </a:pPr>
          <a:r>
            <a:rPr lang="en-US" sz="2400">
              <a:latin typeface="Times New Roman" panose="02020603050405020304" pitchFamily="18" charset="0"/>
              <a:cs typeface="Times New Roman" panose="02020603050405020304" pitchFamily="18" charset="0"/>
            </a:rPr>
            <a:t>Where will your resources come from?</a:t>
          </a:r>
        </a:p>
      </dgm:t>
    </dgm:pt>
    <dgm:pt modelId="{8EF13A83-BBBD-47DC-8204-49E594CFC44C}" type="parTrans" cxnId="{D1F40479-F533-4CA6-AF94-DD73FF025944}">
      <dgm:prSet/>
      <dgm:spPr/>
      <dgm:t>
        <a:bodyPr/>
        <a:lstStyle/>
        <a:p>
          <a:endParaRPr lang="en-US"/>
        </a:p>
      </dgm:t>
    </dgm:pt>
    <dgm:pt modelId="{B559FC99-CF8A-4369-A0AA-B77D1C70792F}" type="sibTrans" cxnId="{D1F40479-F533-4CA6-AF94-DD73FF025944}">
      <dgm:prSet/>
      <dgm:spPr/>
      <dgm:t>
        <a:bodyPr/>
        <a:lstStyle/>
        <a:p>
          <a:endParaRPr lang="en-US"/>
        </a:p>
      </dgm:t>
    </dgm:pt>
    <dgm:pt modelId="{DD07D4FC-0801-4635-845C-BEFDFD953F86}">
      <dgm:prSet phldrT="[Text]" custT="1"/>
      <dgm:spPr/>
      <dgm:t>
        <a:bodyPr/>
        <a:lstStyle/>
        <a:p>
          <a:pPr>
            <a:lnSpc>
              <a:spcPct val="100000"/>
            </a:lnSpc>
          </a:pPr>
          <a:endParaRPr lang="en-US" sz="1800">
            <a:latin typeface="Times New Roman" panose="02020603050405020304" pitchFamily="18" charset="0"/>
            <a:cs typeface="Times New Roman" panose="02020603050405020304" pitchFamily="18" charset="0"/>
          </a:endParaRPr>
        </a:p>
      </dgm:t>
    </dgm:pt>
    <dgm:pt modelId="{A3219DE5-8204-440D-B67C-2B66E12AE516}" type="parTrans" cxnId="{05A0566C-AFDB-4B70-8A77-38E6A8D18125}">
      <dgm:prSet/>
      <dgm:spPr/>
      <dgm:t>
        <a:bodyPr/>
        <a:lstStyle/>
        <a:p>
          <a:endParaRPr lang="en-US"/>
        </a:p>
      </dgm:t>
    </dgm:pt>
    <dgm:pt modelId="{8DB33F78-BFD0-47EC-A383-E4C7208D5F49}" type="sibTrans" cxnId="{05A0566C-AFDB-4B70-8A77-38E6A8D18125}">
      <dgm:prSet/>
      <dgm:spPr/>
      <dgm:t>
        <a:bodyPr/>
        <a:lstStyle/>
        <a:p>
          <a:endParaRPr lang="en-US"/>
        </a:p>
      </dgm:t>
    </dgm:pt>
    <dgm:pt modelId="{FCB9CCD5-2E5E-4A25-891D-E945B6FC6AA1}">
      <dgm:prSet custT="1"/>
      <dgm:spPr/>
      <dgm:t>
        <a:bodyPr/>
        <a:lstStyle/>
        <a:p>
          <a:pPr>
            <a:lnSpc>
              <a:spcPct val="100000"/>
            </a:lnSpc>
          </a:pPr>
          <a:r>
            <a:rPr lang="en-US" sz="2400" b="1">
              <a:latin typeface="Times New Roman" panose="02020603050405020304" pitchFamily="18" charset="0"/>
              <a:cs typeface="Times New Roman" panose="02020603050405020304" pitchFamily="18" charset="0"/>
            </a:rPr>
            <a:t>FUNDING</a:t>
          </a:r>
        </a:p>
        <a:p>
          <a:pPr>
            <a:lnSpc>
              <a:spcPct val="100000"/>
            </a:lnSpc>
          </a:pPr>
          <a:r>
            <a:rPr lang="en-US" sz="2400">
              <a:latin typeface="Times New Roman" panose="02020603050405020304" pitchFamily="18" charset="0"/>
              <a:cs typeface="Times New Roman" panose="02020603050405020304" pitchFamily="18" charset="0"/>
            </a:rPr>
            <a:t>What tools, services, supplies will you need?</a:t>
          </a:r>
        </a:p>
      </dgm:t>
    </dgm:pt>
    <dgm:pt modelId="{5B29581C-6EFC-4DD8-938F-E4349B7B6121}" type="parTrans" cxnId="{EAB32B0E-D117-4002-8012-7239926DFCE4}">
      <dgm:prSet/>
      <dgm:spPr/>
      <dgm:t>
        <a:bodyPr/>
        <a:lstStyle/>
        <a:p>
          <a:endParaRPr lang="en-US"/>
        </a:p>
      </dgm:t>
    </dgm:pt>
    <dgm:pt modelId="{C7C3D556-0A92-4783-B29E-BA5D8F6BCC24}" type="sibTrans" cxnId="{EAB32B0E-D117-4002-8012-7239926DFCE4}">
      <dgm:prSet/>
      <dgm:spPr/>
      <dgm:t>
        <a:bodyPr/>
        <a:lstStyle/>
        <a:p>
          <a:endParaRPr lang="en-US"/>
        </a:p>
      </dgm:t>
    </dgm:pt>
    <dgm:pt modelId="{CA2CBDAA-A69F-4CBC-919F-51172BDC7EAE}">
      <dgm:prSet/>
      <dgm:spPr/>
      <dgm:t>
        <a:bodyPr/>
        <a:lstStyle/>
        <a:p>
          <a:pPr>
            <a:lnSpc>
              <a:spcPct val="100000"/>
            </a:lnSpc>
          </a:pPr>
          <a:endParaRPr lang="en-US"/>
        </a:p>
      </dgm:t>
    </dgm:pt>
    <dgm:pt modelId="{7787C924-C6FD-4F42-84C2-6D4B00771F3D}" type="parTrans" cxnId="{D099412A-740F-4A24-9933-67FF8C688BE1}">
      <dgm:prSet/>
      <dgm:spPr/>
      <dgm:t>
        <a:bodyPr/>
        <a:lstStyle/>
        <a:p>
          <a:endParaRPr lang="en-US"/>
        </a:p>
      </dgm:t>
    </dgm:pt>
    <dgm:pt modelId="{BB079814-0E8C-4D2C-B7A0-5E2D47217823}" type="sibTrans" cxnId="{D099412A-740F-4A24-9933-67FF8C688BE1}">
      <dgm:prSet/>
      <dgm:spPr/>
      <dgm:t>
        <a:bodyPr/>
        <a:lstStyle/>
        <a:p>
          <a:endParaRPr lang="en-US"/>
        </a:p>
      </dgm:t>
    </dgm:pt>
    <dgm:pt modelId="{F82F08CC-FBD7-4B18-B0B7-0A5E2E73BF68}">
      <dgm:prSet phldrT="[Text]" custT="1"/>
      <dgm:spPr/>
      <dgm:t>
        <a:bodyPr/>
        <a:lstStyle/>
        <a:p>
          <a:pPr>
            <a:lnSpc>
              <a:spcPct val="100000"/>
            </a:lnSpc>
          </a:pPr>
          <a:endParaRPr lang="en-US" sz="1800">
            <a:latin typeface="Times New Roman" panose="02020603050405020304" pitchFamily="18" charset="0"/>
            <a:cs typeface="Times New Roman" panose="02020603050405020304" pitchFamily="18" charset="0"/>
          </a:endParaRPr>
        </a:p>
      </dgm:t>
    </dgm:pt>
    <dgm:pt modelId="{1E5ADDA5-B6A2-4263-890B-6A736230489A}" type="sibTrans" cxnId="{C32C83BB-7BC6-4715-A43E-1A40C974DDCF}">
      <dgm:prSet/>
      <dgm:spPr/>
      <dgm:t>
        <a:bodyPr/>
        <a:lstStyle/>
        <a:p>
          <a:endParaRPr lang="en-US"/>
        </a:p>
      </dgm:t>
    </dgm:pt>
    <dgm:pt modelId="{BED3AD14-BE5A-43E3-927F-4BCC928E18F6}" type="parTrans" cxnId="{C32C83BB-7BC6-4715-A43E-1A40C974DDCF}">
      <dgm:prSet/>
      <dgm:spPr/>
      <dgm:t>
        <a:bodyPr/>
        <a:lstStyle/>
        <a:p>
          <a:endParaRPr lang="en-US"/>
        </a:p>
      </dgm:t>
    </dgm:pt>
    <dgm:pt modelId="{3ACFC02D-346D-47F5-9846-954FA9C1723D}" type="pres">
      <dgm:prSet presAssocID="{600E99AD-4205-4A67-B4F1-C279AB266CAA}" presName="root" presStyleCnt="0">
        <dgm:presLayoutVars>
          <dgm:dir/>
          <dgm:resizeHandles val="exact"/>
        </dgm:presLayoutVars>
      </dgm:prSet>
      <dgm:spPr/>
    </dgm:pt>
    <dgm:pt modelId="{219EF75D-1357-4A8B-8D98-A9DEFFDD9AAC}" type="pres">
      <dgm:prSet presAssocID="{239A10AB-095B-4A1F-86CC-588C2EE425F2}" presName="compNode" presStyleCnt="0"/>
      <dgm:spPr/>
    </dgm:pt>
    <dgm:pt modelId="{D8639BB6-69E3-4149-BE59-43E9030FAB20}" type="pres">
      <dgm:prSet presAssocID="{239A10AB-095B-4A1F-86CC-588C2EE425F2}" presName="bgRect" presStyleLbl="bgShp" presStyleIdx="0" presStyleCnt="4" custLinFactNeighborX="973" custLinFactNeighborY="-5015"/>
      <dgm:spPr>
        <a:solidFill>
          <a:schemeClr val="accent6"/>
        </a:solidFill>
      </dgm:spPr>
    </dgm:pt>
    <dgm:pt modelId="{BFAA34B1-BD34-4FE0-91C8-6F7C41B2EEAF}" type="pres">
      <dgm:prSet presAssocID="{239A10AB-095B-4A1F-86CC-588C2EE425F2}" presName="iconRect" presStyleLbl="node1" presStyleIdx="0" presStyleCnt="4" custScaleX="129120" custScaleY="109835" custLinFactNeighborX="-3048" custLinFactNeighborY="-911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llseye"/>
        </a:ext>
      </dgm:extLst>
    </dgm:pt>
    <dgm:pt modelId="{0FD7F56A-19C6-41CF-8EE7-50FD4F24F5DF}" type="pres">
      <dgm:prSet presAssocID="{239A10AB-095B-4A1F-86CC-588C2EE425F2}" presName="spaceRect" presStyleCnt="0"/>
      <dgm:spPr/>
    </dgm:pt>
    <dgm:pt modelId="{85AD2EE5-7F57-491C-B9E8-278D16EFE56A}" type="pres">
      <dgm:prSet presAssocID="{239A10AB-095B-4A1F-86CC-588C2EE425F2}" presName="parTx" presStyleLbl="revTx" presStyleIdx="0" presStyleCnt="8" custScaleY="87503" custLinFactNeighborX="-2142" custLinFactNeighborY="11777">
        <dgm:presLayoutVars>
          <dgm:chMax val="0"/>
          <dgm:chPref val="0"/>
        </dgm:presLayoutVars>
      </dgm:prSet>
      <dgm:spPr/>
    </dgm:pt>
    <dgm:pt modelId="{93F16CA2-1BC7-491C-BDE0-2D708338EE57}" type="pres">
      <dgm:prSet presAssocID="{239A10AB-095B-4A1F-86CC-588C2EE425F2}" presName="desTx" presStyleLbl="revTx" presStyleIdx="1" presStyleCnt="8">
        <dgm:presLayoutVars/>
      </dgm:prSet>
      <dgm:spPr/>
    </dgm:pt>
    <dgm:pt modelId="{57B8F3BC-7E65-4F98-A065-3B5BA9AA3D0F}" type="pres">
      <dgm:prSet presAssocID="{06A1F4BA-F0C8-4E4F-8442-1E925B905992}" presName="sibTrans" presStyleCnt="0"/>
      <dgm:spPr/>
    </dgm:pt>
    <dgm:pt modelId="{042398EA-D8B8-4EB0-97AF-69379BD4C1E5}" type="pres">
      <dgm:prSet presAssocID="{2C2CB4B0-72CF-4B23-A47A-DAAE675CB356}" presName="compNode" presStyleCnt="0"/>
      <dgm:spPr/>
    </dgm:pt>
    <dgm:pt modelId="{A35B1DA9-E26A-41B1-923B-B02755887E27}" type="pres">
      <dgm:prSet presAssocID="{2C2CB4B0-72CF-4B23-A47A-DAAE675CB356}" presName="bgRect" presStyleLbl="bgShp" presStyleIdx="1" presStyleCnt="4" custScaleX="100000" custLinFactNeighborX="-1253" custLinFactNeighborY="-1481"/>
      <dgm:spPr>
        <a:xfrm>
          <a:off x="0" y="1609543"/>
          <a:ext cx="9542500" cy="1019322"/>
        </a:xfrm>
        <a:prstGeom prst="roundRect">
          <a:avLst>
            <a:gd name="adj" fmla="val 10000"/>
          </a:avLst>
        </a:prstGeom>
        <a:solidFill>
          <a:schemeClr val="accent6"/>
        </a:solidFill>
      </dgm:spPr>
    </dgm:pt>
    <dgm:pt modelId="{0169300A-268D-46E2-BFF5-4FFA73B4A044}" type="pres">
      <dgm:prSet presAssocID="{2C2CB4B0-72CF-4B23-A47A-DAAE675CB356}" presName="iconRect" presStyleLbl="node1" presStyleIdx="1" presStyleCnt="4" custScaleX="131544" custLinFactNeighborX="-37012" custLinFactNeighborY="-64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nce"/>
        </a:ext>
      </dgm:extLst>
    </dgm:pt>
    <dgm:pt modelId="{8565C22A-54FF-4B0D-802B-94921EE41060}" type="pres">
      <dgm:prSet presAssocID="{2C2CB4B0-72CF-4B23-A47A-DAAE675CB356}" presName="spaceRect" presStyleCnt="0"/>
      <dgm:spPr/>
    </dgm:pt>
    <dgm:pt modelId="{51CB28FB-C3DA-46D4-A259-56BC58D92107}" type="pres">
      <dgm:prSet presAssocID="{2C2CB4B0-72CF-4B23-A47A-DAAE675CB356}" presName="parTx" presStyleLbl="revTx" presStyleIdx="2" presStyleCnt="8" custScaleX="163630" custScaleY="122954" custLinFactNeighborX="25932" custLinFactNeighborY="7386">
        <dgm:presLayoutVars>
          <dgm:chMax val="0"/>
          <dgm:chPref val="0"/>
        </dgm:presLayoutVars>
      </dgm:prSet>
      <dgm:spPr/>
    </dgm:pt>
    <dgm:pt modelId="{4F669CD9-61A3-412F-94A3-F359969E99FA}" type="pres">
      <dgm:prSet presAssocID="{2C2CB4B0-72CF-4B23-A47A-DAAE675CB356}" presName="desTx" presStyleLbl="revTx" presStyleIdx="3" presStyleCnt="8">
        <dgm:presLayoutVars/>
      </dgm:prSet>
      <dgm:spPr/>
    </dgm:pt>
    <dgm:pt modelId="{0E3F3510-E010-421F-B3A1-2F988EE1C30E}" type="pres">
      <dgm:prSet presAssocID="{3951304F-707B-473D-85D0-F576C31AB05A}" presName="sibTrans" presStyleCnt="0"/>
      <dgm:spPr/>
    </dgm:pt>
    <dgm:pt modelId="{2E3B237F-266E-49FB-93F0-3919D3CE248C}" type="pres">
      <dgm:prSet presAssocID="{15C23625-6153-4BB9-B3B1-12436AC24F08}" presName="compNode" presStyleCnt="0"/>
      <dgm:spPr/>
    </dgm:pt>
    <dgm:pt modelId="{B97F71DE-B995-4F04-BC9A-6E33295A2EF2}" type="pres">
      <dgm:prSet presAssocID="{15C23625-6153-4BB9-B3B1-12436AC24F08}" presName="bgRect" presStyleLbl="bgShp" presStyleIdx="2" presStyleCnt="4" custLinFactNeighborX="1166" custLinFactNeighborY="6076"/>
      <dgm:spPr>
        <a:xfrm>
          <a:off x="-82165" y="2874369"/>
          <a:ext cx="9636322" cy="1019322"/>
        </a:xfrm>
        <a:prstGeom prst="roundRect">
          <a:avLst>
            <a:gd name="adj" fmla="val 10000"/>
          </a:avLst>
        </a:prstGeom>
        <a:solidFill>
          <a:schemeClr val="accent6"/>
        </a:solidFill>
      </dgm:spPr>
    </dgm:pt>
    <dgm:pt modelId="{66774545-8675-415B-A4A6-E8DCB5CF727F}" type="pres">
      <dgm:prSet presAssocID="{15C23625-6153-4BB9-B3B1-12436AC24F08}" presName="iconRect" presStyleLbl="node1" presStyleIdx="2" presStyleCnt="4" custScaleX="131677" custScaleY="96231" custLinFactNeighborX="6097" custLinFactNeighborY="-157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l center"/>
        </a:ext>
      </dgm:extLst>
    </dgm:pt>
    <dgm:pt modelId="{F343932C-A252-4A2D-B003-8DFEDECD440D}" type="pres">
      <dgm:prSet presAssocID="{15C23625-6153-4BB9-B3B1-12436AC24F08}" presName="spaceRect" presStyleCnt="0"/>
      <dgm:spPr/>
    </dgm:pt>
    <dgm:pt modelId="{D654D9EF-C062-4412-8131-611C86424A41}" type="pres">
      <dgm:prSet presAssocID="{15C23625-6153-4BB9-B3B1-12436AC24F08}" presName="parTx" presStyleLbl="revTx" presStyleIdx="4" presStyleCnt="8" custScaleX="128777" custLinFactNeighborX="14052" custLinFactNeighborY="10168">
        <dgm:presLayoutVars>
          <dgm:chMax val="0"/>
          <dgm:chPref val="0"/>
        </dgm:presLayoutVars>
      </dgm:prSet>
      <dgm:spPr/>
    </dgm:pt>
    <dgm:pt modelId="{E1D47A1B-8DAA-4107-A6F7-6337C926768E}" type="pres">
      <dgm:prSet presAssocID="{15C23625-6153-4BB9-B3B1-12436AC24F08}" presName="desTx" presStyleLbl="revTx" presStyleIdx="5" presStyleCnt="8">
        <dgm:presLayoutVars/>
      </dgm:prSet>
      <dgm:spPr/>
    </dgm:pt>
    <dgm:pt modelId="{786B4D6C-63DB-43C4-8269-AAC508DFD534}" type="pres">
      <dgm:prSet presAssocID="{B559FC99-CF8A-4369-A0AA-B77D1C70792F}" presName="sibTrans" presStyleCnt="0"/>
      <dgm:spPr/>
    </dgm:pt>
    <dgm:pt modelId="{D0860028-2235-4CC2-82BC-D4E93BF0E8BF}" type="pres">
      <dgm:prSet presAssocID="{FCB9CCD5-2E5E-4A25-891D-E945B6FC6AA1}" presName="compNode" presStyleCnt="0"/>
      <dgm:spPr/>
    </dgm:pt>
    <dgm:pt modelId="{CFD2C972-4BC4-46D1-9A24-6158F1D45977}" type="pres">
      <dgm:prSet presAssocID="{FCB9CCD5-2E5E-4A25-891D-E945B6FC6AA1}" presName="bgRect" presStyleLbl="bgShp" presStyleIdx="3" presStyleCnt="4" custLinFactNeighborX="1166" custLinFactNeighborY="-1899"/>
      <dgm:spPr>
        <a:xfrm>
          <a:off x="-82165" y="4172720"/>
          <a:ext cx="9636322" cy="1019322"/>
        </a:xfrm>
        <a:prstGeom prst="roundRect">
          <a:avLst>
            <a:gd name="adj" fmla="val 10000"/>
          </a:avLst>
        </a:prstGeom>
        <a:solidFill>
          <a:schemeClr val="accent6"/>
        </a:solidFill>
      </dgm:spPr>
    </dgm:pt>
    <dgm:pt modelId="{AC2CB77D-43C1-43D2-9F04-25395A5D7D72}" type="pres">
      <dgm:prSet presAssocID="{FCB9CCD5-2E5E-4A25-891D-E945B6FC6AA1}" presName="iconRect" presStyleLbl="node1" presStyleIdx="3" presStyleCnt="4" custScaleX="134551" custLinFactNeighborX="3100" custLinFactNeighborY="304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iggy Bank"/>
        </a:ext>
      </dgm:extLst>
    </dgm:pt>
    <dgm:pt modelId="{D554040C-941B-4ABB-AA4D-23AB1D1E78EB}" type="pres">
      <dgm:prSet presAssocID="{FCB9CCD5-2E5E-4A25-891D-E945B6FC6AA1}" presName="spaceRect" presStyleCnt="0"/>
      <dgm:spPr/>
    </dgm:pt>
    <dgm:pt modelId="{E95EA706-9FE8-4FC2-AD0E-AF36466CB970}" type="pres">
      <dgm:prSet presAssocID="{FCB9CCD5-2E5E-4A25-891D-E945B6FC6AA1}" presName="parTx" presStyleLbl="revTx" presStyleIdx="6" presStyleCnt="8" custScaleX="145975" custLinFactNeighborX="24342" custLinFactNeighborY="14235">
        <dgm:presLayoutVars>
          <dgm:chMax val="0"/>
          <dgm:chPref val="0"/>
        </dgm:presLayoutVars>
      </dgm:prSet>
      <dgm:spPr/>
    </dgm:pt>
    <dgm:pt modelId="{D8EFF3E1-56D1-4FB6-81F9-ABF29D8E5C75}" type="pres">
      <dgm:prSet presAssocID="{FCB9CCD5-2E5E-4A25-891D-E945B6FC6AA1}" presName="desTx" presStyleLbl="revTx" presStyleIdx="7" presStyleCnt="8">
        <dgm:presLayoutVars/>
      </dgm:prSet>
      <dgm:spPr/>
    </dgm:pt>
  </dgm:ptLst>
  <dgm:cxnLst>
    <dgm:cxn modelId="{90F8D400-D175-49C9-A97C-0B92A6E6DC2B}" type="presOf" srcId="{AE400856-7F70-46E4-A201-DFBDAEAF4B14}" destId="{4F669CD9-61A3-412F-94A3-F359969E99FA}" srcOrd="0" destOrd="0" presId="urn:microsoft.com/office/officeart/2018/2/layout/IconVerticalSolidList"/>
    <dgm:cxn modelId="{3EF44709-B20E-4DC2-9382-A86F1C47B581}" type="presOf" srcId="{DD07D4FC-0801-4635-845C-BEFDFD953F86}" destId="{E1D47A1B-8DAA-4107-A6F7-6337C926768E}" srcOrd="0" destOrd="0" presId="urn:microsoft.com/office/officeart/2018/2/layout/IconVerticalSolidList"/>
    <dgm:cxn modelId="{0783280D-D990-4B50-9482-60BCA93DE9EF}" srcId="{600E99AD-4205-4A67-B4F1-C279AB266CAA}" destId="{2C2CB4B0-72CF-4B23-A47A-DAAE675CB356}" srcOrd="1" destOrd="0" parTransId="{B492DF83-B853-4CCC-B175-EB75854A79CD}" sibTransId="{3951304F-707B-473D-85D0-F576C31AB05A}"/>
    <dgm:cxn modelId="{EAB32B0E-D117-4002-8012-7239926DFCE4}" srcId="{600E99AD-4205-4A67-B4F1-C279AB266CAA}" destId="{FCB9CCD5-2E5E-4A25-891D-E945B6FC6AA1}" srcOrd="3" destOrd="0" parTransId="{5B29581C-6EFC-4DD8-938F-E4349B7B6121}" sibTransId="{C7C3D556-0A92-4783-B29E-BA5D8F6BCC24}"/>
    <dgm:cxn modelId="{52FB9812-B1C6-4A07-89F7-068DE107ACCC}" type="presOf" srcId="{CA2CBDAA-A69F-4CBC-919F-51172BDC7EAE}" destId="{D8EFF3E1-56D1-4FB6-81F9-ABF29D8E5C75}" srcOrd="0" destOrd="0" presId="urn:microsoft.com/office/officeart/2018/2/layout/IconVerticalSolidList"/>
    <dgm:cxn modelId="{94D35216-43A6-4FB7-BA74-35CAE7ACD7DC}" srcId="{600E99AD-4205-4A67-B4F1-C279AB266CAA}" destId="{239A10AB-095B-4A1F-86CC-588C2EE425F2}" srcOrd="0" destOrd="0" parTransId="{6E3D1208-51BD-4090-9FBA-CEAF4743F779}" sibTransId="{06A1F4BA-F0C8-4E4F-8442-1E925B905992}"/>
    <dgm:cxn modelId="{D099412A-740F-4A24-9933-67FF8C688BE1}" srcId="{FCB9CCD5-2E5E-4A25-891D-E945B6FC6AA1}" destId="{CA2CBDAA-A69F-4CBC-919F-51172BDC7EAE}" srcOrd="0" destOrd="0" parTransId="{7787C924-C6FD-4F42-84C2-6D4B00771F3D}" sibTransId="{BB079814-0E8C-4D2C-B7A0-5E2D47217823}"/>
    <dgm:cxn modelId="{FD96D261-2EAF-4F72-91BC-046BC5DE26E7}" type="presOf" srcId="{F82F08CC-FBD7-4B18-B0B7-0A5E2E73BF68}" destId="{93F16CA2-1BC7-491C-BDE0-2D708338EE57}" srcOrd="0" destOrd="0" presId="urn:microsoft.com/office/officeart/2018/2/layout/IconVerticalSolidList"/>
    <dgm:cxn modelId="{05A0566C-AFDB-4B70-8A77-38E6A8D18125}" srcId="{15C23625-6153-4BB9-B3B1-12436AC24F08}" destId="{DD07D4FC-0801-4635-845C-BEFDFD953F86}" srcOrd="0" destOrd="0" parTransId="{A3219DE5-8204-440D-B67C-2B66E12AE516}" sibTransId="{8DB33F78-BFD0-47EC-A383-E4C7208D5F49}"/>
    <dgm:cxn modelId="{7F42B853-D3E6-4642-A69A-37272284A606}" srcId="{2C2CB4B0-72CF-4B23-A47A-DAAE675CB356}" destId="{AE400856-7F70-46E4-A201-DFBDAEAF4B14}" srcOrd="0" destOrd="0" parTransId="{1AD4F62C-7DF3-4FE5-82C0-A504DA6B96C0}" sibTransId="{F89A022D-3377-4FDB-A5CB-926F7014F962}"/>
    <dgm:cxn modelId="{D1F40479-F533-4CA6-AF94-DD73FF025944}" srcId="{600E99AD-4205-4A67-B4F1-C279AB266CAA}" destId="{15C23625-6153-4BB9-B3B1-12436AC24F08}" srcOrd="2" destOrd="0" parTransId="{8EF13A83-BBBD-47DC-8204-49E594CFC44C}" sibTransId="{B559FC99-CF8A-4369-A0AA-B77D1C70792F}"/>
    <dgm:cxn modelId="{39EDCC7A-B726-443A-A733-65D7FC0AECD2}" type="presOf" srcId="{2C2CB4B0-72CF-4B23-A47A-DAAE675CB356}" destId="{51CB28FB-C3DA-46D4-A259-56BC58D92107}" srcOrd="0" destOrd="0" presId="urn:microsoft.com/office/officeart/2018/2/layout/IconVerticalSolidList"/>
    <dgm:cxn modelId="{50D2A27C-ADCA-44FB-BE7E-73130D584590}" type="presOf" srcId="{15C23625-6153-4BB9-B3B1-12436AC24F08}" destId="{D654D9EF-C062-4412-8131-611C86424A41}" srcOrd="0" destOrd="0" presId="urn:microsoft.com/office/officeart/2018/2/layout/IconVerticalSolidList"/>
    <dgm:cxn modelId="{FDF67197-CDD9-4892-B6FD-EF256E96DC96}" type="presOf" srcId="{600E99AD-4205-4A67-B4F1-C279AB266CAA}" destId="{3ACFC02D-346D-47F5-9846-954FA9C1723D}" srcOrd="0" destOrd="0" presId="urn:microsoft.com/office/officeart/2018/2/layout/IconVerticalSolidList"/>
    <dgm:cxn modelId="{C32C83BB-7BC6-4715-A43E-1A40C974DDCF}" srcId="{239A10AB-095B-4A1F-86CC-588C2EE425F2}" destId="{F82F08CC-FBD7-4B18-B0B7-0A5E2E73BF68}" srcOrd="0" destOrd="0" parTransId="{BED3AD14-BE5A-43E3-927F-4BCC928E18F6}" sibTransId="{1E5ADDA5-B6A2-4263-890B-6A736230489A}"/>
    <dgm:cxn modelId="{F0AE68C1-107E-4160-86A6-380E389062BF}" type="presOf" srcId="{239A10AB-095B-4A1F-86CC-588C2EE425F2}" destId="{85AD2EE5-7F57-491C-B9E8-278D16EFE56A}" srcOrd="0" destOrd="0" presId="urn:microsoft.com/office/officeart/2018/2/layout/IconVerticalSolidList"/>
    <dgm:cxn modelId="{C64F1CC3-061D-4304-B509-2BDC0270B90B}" type="presOf" srcId="{FCB9CCD5-2E5E-4A25-891D-E945B6FC6AA1}" destId="{E95EA706-9FE8-4FC2-AD0E-AF36466CB970}" srcOrd="0" destOrd="0" presId="urn:microsoft.com/office/officeart/2018/2/layout/IconVerticalSolidList"/>
    <dgm:cxn modelId="{BB4D7514-C5F1-4622-A32C-1392CB01CE40}" type="presParOf" srcId="{3ACFC02D-346D-47F5-9846-954FA9C1723D}" destId="{219EF75D-1357-4A8B-8D98-A9DEFFDD9AAC}" srcOrd="0" destOrd="0" presId="urn:microsoft.com/office/officeart/2018/2/layout/IconVerticalSolidList"/>
    <dgm:cxn modelId="{B8F49AD1-DB6D-4CF3-A85E-64694262D696}" type="presParOf" srcId="{219EF75D-1357-4A8B-8D98-A9DEFFDD9AAC}" destId="{D8639BB6-69E3-4149-BE59-43E9030FAB20}" srcOrd="0" destOrd="0" presId="urn:microsoft.com/office/officeart/2018/2/layout/IconVerticalSolidList"/>
    <dgm:cxn modelId="{2D273E1B-065F-407A-AD7C-B13EB51C4C5C}" type="presParOf" srcId="{219EF75D-1357-4A8B-8D98-A9DEFFDD9AAC}" destId="{BFAA34B1-BD34-4FE0-91C8-6F7C41B2EEAF}" srcOrd="1" destOrd="0" presId="urn:microsoft.com/office/officeart/2018/2/layout/IconVerticalSolidList"/>
    <dgm:cxn modelId="{DF4936B8-90CD-40C6-A478-5AE397E4ECCF}" type="presParOf" srcId="{219EF75D-1357-4A8B-8D98-A9DEFFDD9AAC}" destId="{0FD7F56A-19C6-41CF-8EE7-50FD4F24F5DF}" srcOrd="2" destOrd="0" presId="urn:microsoft.com/office/officeart/2018/2/layout/IconVerticalSolidList"/>
    <dgm:cxn modelId="{6EA14429-14A4-44F4-964E-2533D7D9BC74}" type="presParOf" srcId="{219EF75D-1357-4A8B-8D98-A9DEFFDD9AAC}" destId="{85AD2EE5-7F57-491C-B9E8-278D16EFE56A}" srcOrd="3" destOrd="0" presId="urn:microsoft.com/office/officeart/2018/2/layout/IconVerticalSolidList"/>
    <dgm:cxn modelId="{E8550ED4-C11E-403F-AC10-4777C2DCD4AC}" type="presParOf" srcId="{219EF75D-1357-4A8B-8D98-A9DEFFDD9AAC}" destId="{93F16CA2-1BC7-491C-BDE0-2D708338EE57}" srcOrd="4" destOrd="0" presId="urn:microsoft.com/office/officeart/2018/2/layout/IconVerticalSolidList"/>
    <dgm:cxn modelId="{EEE7E5A8-BF8E-42E5-876F-8BA6B9F243EB}" type="presParOf" srcId="{3ACFC02D-346D-47F5-9846-954FA9C1723D}" destId="{57B8F3BC-7E65-4F98-A065-3B5BA9AA3D0F}" srcOrd="1" destOrd="0" presId="urn:microsoft.com/office/officeart/2018/2/layout/IconVerticalSolidList"/>
    <dgm:cxn modelId="{7B5F3818-F893-4C87-A735-D0992A9814CE}" type="presParOf" srcId="{3ACFC02D-346D-47F5-9846-954FA9C1723D}" destId="{042398EA-D8B8-4EB0-97AF-69379BD4C1E5}" srcOrd="2" destOrd="0" presId="urn:microsoft.com/office/officeart/2018/2/layout/IconVerticalSolidList"/>
    <dgm:cxn modelId="{1F7322C9-299C-47C2-B51D-1E78F34BDE74}" type="presParOf" srcId="{042398EA-D8B8-4EB0-97AF-69379BD4C1E5}" destId="{A35B1DA9-E26A-41B1-923B-B02755887E27}" srcOrd="0" destOrd="0" presId="urn:microsoft.com/office/officeart/2018/2/layout/IconVerticalSolidList"/>
    <dgm:cxn modelId="{71834133-D3D2-4793-99A2-829A5CCA1356}" type="presParOf" srcId="{042398EA-D8B8-4EB0-97AF-69379BD4C1E5}" destId="{0169300A-268D-46E2-BFF5-4FFA73B4A044}" srcOrd="1" destOrd="0" presId="urn:microsoft.com/office/officeart/2018/2/layout/IconVerticalSolidList"/>
    <dgm:cxn modelId="{2B120E7A-7625-42FD-BD63-ADD312132484}" type="presParOf" srcId="{042398EA-D8B8-4EB0-97AF-69379BD4C1E5}" destId="{8565C22A-54FF-4B0D-802B-94921EE41060}" srcOrd="2" destOrd="0" presId="urn:microsoft.com/office/officeart/2018/2/layout/IconVerticalSolidList"/>
    <dgm:cxn modelId="{590D8B64-27F2-4628-A17B-806201E751E0}" type="presParOf" srcId="{042398EA-D8B8-4EB0-97AF-69379BD4C1E5}" destId="{51CB28FB-C3DA-46D4-A259-56BC58D92107}" srcOrd="3" destOrd="0" presId="urn:microsoft.com/office/officeart/2018/2/layout/IconVerticalSolidList"/>
    <dgm:cxn modelId="{BA022ADA-5BA6-4B08-8517-2C78B48EBC6B}" type="presParOf" srcId="{042398EA-D8B8-4EB0-97AF-69379BD4C1E5}" destId="{4F669CD9-61A3-412F-94A3-F359969E99FA}" srcOrd="4" destOrd="0" presId="urn:microsoft.com/office/officeart/2018/2/layout/IconVerticalSolidList"/>
    <dgm:cxn modelId="{9D22BD3A-07AA-4FD5-81E8-F93FA1D6058A}" type="presParOf" srcId="{3ACFC02D-346D-47F5-9846-954FA9C1723D}" destId="{0E3F3510-E010-421F-B3A1-2F988EE1C30E}" srcOrd="3" destOrd="0" presId="urn:microsoft.com/office/officeart/2018/2/layout/IconVerticalSolidList"/>
    <dgm:cxn modelId="{776D77EF-5905-4017-A3F7-E641E9FBB3A1}" type="presParOf" srcId="{3ACFC02D-346D-47F5-9846-954FA9C1723D}" destId="{2E3B237F-266E-49FB-93F0-3919D3CE248C}" srcOrd="4" destOrd="0" presId="urn:microsoft.com/office/officeart/2018/2/layout/IconVerticalSolidList"/>
    <dgm:cxn modelId="{72B53A4D-2872-42CA-86C4-2AC49F1337AE}" type="presParOf" srcId="{2E3B237F-266E-49FB-93F0-3919D3CE248C}" destId="{B97F71DE-B995-4F04-BC9A-6E33295A2EF2}" srcOrd="0" destOrd="0" presId="urn:microsoft.com/office/officeart/2018/2/layout/IconVerticalSolidList"/>
    <dgm:cxn modelId="{FAB9D9DA-69BA-46A1-AA7F-D020A32DFED0}" type="presParOf" srcId="{2E3B237F-266E-49FB-93F0-3919D3CE248C}" destId="{66774545-8675-415B-A4A6-E8DCB5CF727F}" srcOrd="1" destOrd="0" presId="urn:microsoft.com/office/officeart/2018/2/layout/IconVerticalSolidList"/>
    <dgm:cxn modelId="{74D1C450-0BAC-4DF3-ABFF-DA774287BE0E}" type="presParOf" srcId="{2E3B237F-266E-49FB-93F0-3919D3CE248C}" destId="{F343932C-A252-4A2D-B003-8DFEDECD440D}" srcOrd="2" destOrd="0" presId="urn:microsoft.com/office/officeart/2018/2/layout/IconVerticalSolidList"/>
    <dgm:cxn modelId="{71541B4D-3086-4DA7-BAA7-DFB776715F38}" type="presParOf" srcId="{2E3B237F-266E-49FB-93F0-3919D3CE248C}" destId="{D654D9EF-C062-4412-8131-611C86424A41}" srcOrd="3" destOrd="0" presId="urn:microsoft.com/office/officeart/2018/2/layout/IconVerticalSolidList"/>
    <dgm:cxn modelId="{B59DF8EF-B997-4724-BDCD-00449E67161B}" type="presParOf" srcId="{2E3B237F-266E-49FB-93F0-3919D3CE248C}" destId="{E1D47A1B-8DAA-4107-A6F7-6337C926768E}" srcOrd="4" destOrd="0" presId="urn:microsoft.com/office/officeart/2018/2/layout/IconVerticalSolidList"/>
    <dgm:cxn modelId="{B40322C9-890A-4B2D-817E-070BCF62F50E}" type="presParOf" srcId="{3ACFC02D-346D-47F5-9846-954FA9C1723D}" destId="{786B4D6C-63DB-43C4-8269-AAC508DFD534}" srcOrd="5" destOrd="0" presId="urn:microsoft.com/office/officeart/2018/2/layout/IconVerticalSolidList"/>
    <dgm:cxn modelId="{5F15652A-60C8-41A1-9024-06912910B7A6}" type="presParOf" srcId="{3ACFC02D-346D-47F5-9846-954FA9C1723D}" destId="{D0860028-2235-4CC2-82BC-D4E93BF0E8BF}" srcOrd="6" destOrd="0" presId="urn:microsoft.com/office/officeart/2018/2/layout/IconVerticalSolidList"/>
    <dgm:cxn modelId="{47F069A1-5332-426B-B00E-761095FE1F76}" type="presParOf" srcId="{D0860028-2235-4CC2-82BC-D4E93BF0E8BF}" destId="{CFD2C972-4BC4-46D1-9A24-6158F1D45977}" srcOrd="0" destOrd="0" presId="urn:microsoft.com/office/officeart/2018/2/layout/IconVerticalSolidList"/>
    <dgm:cxn modelId="{7FB34881-BF14-4221-9698-0400D7EF3D21}" type="presParOf" srcId="{D0860028-2235-4CC2-82BC-D4E93BF0E8BF}" destId="{AC2CB77D-43C1-43D2-9F04-25395A5D7D72}" srcOrd="1" destOrd="0" presId="urn:microsoft.com/office/officeart/2018/2/layout/IconVerticalSolidList"/>
    <dgm:cxn modelId="{F623C8AB-E742-431B-95D6-9177BE27565C}" type="presParOf" srcId="{D0860028-2235-4CC2-82BC-D4E93BF0E8BF}" destId="{D554040C-941B-4ABB-AA4D-23AB1D1E78EB}" srcOrd="2" destOrd="0" presId="urn:microsoft.com/office/officeart/2018/2/layout/IconVerticalSolidList"/>
    <dgm:cxn modelId="{DC9D8DEA-033E-4D99-8C42-76071C5EBF85}" type="presParOf" srcId="{D0860028-2235-4CC2-82BC-D4E93BF0E8BF}" destId="{E95EA706-9FE8-4FC2-AD0E-AF36466CB970}" srcOrd="3" destOrd="0" presId="urn:microsoft.com/office/officeart/2018/2/layout/IconVerticalSolidList"/>
    <dgm:cxn modelId="{3958E4BC-CE89-4FBF-871A-5895580D7C1F}" type="presParOf" srcId="{D0860028-2235-4CC2-82BC-D4E93BF0E8BF}" destId="{D8EFF3E1-56D1-4FB6-81F9-ABF29D8E5C75}"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21EEAA6-1387-47DA-952C-63C0655D4F3E}" type="doc">
      <dgm:prSet loTypeId="urn:microsoft.com/office/officeart/2005/8/layout/orgChart1" loCatId="hierarchy" qsTypeId="urn:microsoft.com/office/officeart/2005/8/quickstyle/3d2" qsCatId="3D" csTypeId="urn:microsoft.com/office/officeart/2005/8/colors/colorful5" csCatId="colorful" phldr="1"/>
      <dgm:spPr/>
      <dgm:t>
        <a:bodyPr/>
        <a:lstStyle/>
        <a:p>
          <a:endParaRPr lang="en-US"/>
        </a:p>
      </dgm:t>
    </dgm:pt>
    <dgm:pt modelId="{639A28F7-0B42-43C3-AABE-8F7F5158771A}">
      <dgm:prSet phldrT="[Text]" custT="1"/>
      <dgm:spPr>
        <a:solidFill>
          <a:schemeClr val="accent5">
            <a:lumMod val="20000"/>
            <a:lumOff val="80000"/>
          </a:schemeClr>
        </a:solidFill>
      </dgm:spPr>
      <dgm:t>
        <a:bodyPr/>
        <a:lstStyle/>
        <a:p>
          <a:endParaRPr lang="en-US" sz="1200" b="1">
            <a:latin typeface="Times New Roman" panose="02020603050405020304" pitchFamily="18" charset="0"/>
            <a:cs typeface="Times New Roman" panose="02020603050405020304" pitchFamily="18" charset="0"/>
          </a:endParaRPr>
        </a:p>
        <a:p>
          <a:r>
            <a:rPr lang="en-US" sz="1600" b="1" baseline="0">
              <a:solidFill>
                <a:schemeClr val="tx1"/>
              </a:solidFill>
              <a:effectLst/>
              <a:latin typeface="Times New Roman" panose="02020603050405020304" pitchFamily="18" charset="0"/>
              <a:cs typeface="Times New Roman" panose="02020603050405020304" pitchFamily="18" charset="0"/>
            </a:rPr>
            <a:t>OPERATING BUDGET </a:t>
          </a:r>
        </a:p>
        <a:p>
          <a:r>
            <a:rPr lang="en-US" sz="1600" b="1" baseline="0">
              <a:solidFill>
                <a:schemeClr val="tx1"/>
              </a:solidFill>
              <a:effectLst/>
              <a:latin typeface="Times New Roman" panose="02020603050405020304" pitchFamily="18" charset="0"/>
              <a:cs typeface="Times New Roman" panose="02020603050405020304" pitchFamily="18" charset="0"/>
            </a:rPr>
            <a:t>(AGENCY BUDGET)</a:t>
          </a:r>
        </a:p>
        <a:p>
          <a:endParaRPr lang="en-US" sz="11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EB826972-1C0E-44FE-8234-AAF094324F3E}" type="parTrans" cxnId="{338795A3-4561-4227-B7AE-D95BBA11CD9E}">
      <dgm:prSet/>
      <dgm:spPr/>
      <dgm:t>
        <a:bodyPr/>
        <a:lstStyle/>
        <a:p>
          <a:endParaRPr lang="en-US" sz="1200">
            <a:latin typeface="Times New Roman" panose="02020603050405020304" pitchFamily="18" charset="0"/>
            <a:cs typeface="Times New Roman" panose="02020603050405020304" pitchFamily="18" charset="0"/>
          </a:endParaRPr>
        </a:p>
      </dgm:t>
    </dgm:pt>
    <dgm:pt modelId="{847D2D2D-A590-4FF2-B593-26914FED6E1F}" type="sibTrans" cxnId="{338795A3-4561-4227-B7AE-D95BBA11CD9E}">
      <dgm:prSet/>
      <dgm:spPr/>
      <dgm:t>
        <a:bodyPr/>
        <a:lstStyle/>
        <a:p>
          <a:endParaRPr lang="en-US" sz="1200">
            <a:latin typeface="Times New Roman" panose="02020603050405020304" pitchFamily="18" charset="0"/>
            <a:cs typeface="Times New Roman" panose="02020603050405020304" pitchFamily="18" charset="0"/>
          </a:endParaRPr>
        </a:p>
      </dgm:t>
    </dgm:pt>
    <dgm:pt modelId="{B89846E0-6E5F-4D39-96F0-67482EFFD431}">
      <dgm:prSet phldrT="[Text]" custT="1"/>
      <dgm:spPr>
        <a:solidFill>
          <a:srgbClr val="008000"/>
        </a:solidFill>
      </dgm:spPr>
      <dgm:t>
        <a:bodyPr/>
        <a:lstStyle/>
        <a:p>
          <a:r>
            <a:rPr lang="en-US" sz="16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dgm:t>
    </dgm:pt>
    <dgm:pt modelId="{AF2870BB-F735-446E-95F2-95DDDFD562DA}" type="parTrans" cxnId="{EE121E65-CCAF-40A9-8512-41C833D1D731}">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D013A0C7-0096-4CDD-BF75-A70E4D2692E1}" type="sibTrans" cxnId="{EE121E65-CCAF-40A9-8512-41C833D1D731}">
      <dgm:prSet/>
      <dgm:spPr/>
      <dgm:t>
        <a:bodyPr/>
        <a:lstStyle/>
        <a:p>
          <a:endParaRPr lang="en-US" sz="1200">
            <a:latin typeface="Times New Roman" panose="02020603050405020304" pitchFamily="18" charset="0"/>
            <a:cs typeface="Times New Roman" panose="02020603050405020304" pitchFamily="18" charset="0"/>
          </a:endParaRPr>
        </a:p>
      </dgm:t>
    </dgm:pt>
    <dgm:pt modelId="{193E9876-65FC-4CEC-8275-EAD7E5CE0AB6}">
      <dgm:prSet phldrT="[Text]" custT="1"/>
      <dgm:spPr>
        <a:solidFill>
          <a:srgbClr val="008000"/>
        </a:solidFill>
      </dgm:spPr>
      <dgm:t>
        <a:bodyPr/>
        <a:lstStyle/>
        <a:p>
          <a:r>
            <a:rPr lang="en-US" sz="16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a:t>
          </a:r>
        </a:p>
      </dgm:t>
    </dgm:pt>
    <dgm:pt modelId="{FDF5D099-EA22-4123-9B2C-574004089697}" type="parTrans" cxnId="{9CDCD220-B571-43F5-8944-EA1B425A8275}">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64063FEC-BFAD-4BA2-81EC-D08217134A4D}" type="sibTrans" cxnId="{9CDCD220-B571-43F5-8944-EA1B425A8275}">
      <dgm:prSet/>
      <dgm:spPr/>
      <dgm:t>
        <a:bodyPr/>
        <a:lstStyle/>
        <a:p>
          <a:endParaRPr lang="en-US" sz="1200">
            <a:latin typeface="Times New Roman" panose="02020603050405020304" pitchFamily="18" charset="0"/>
            <a:cs typeface="Times New Roman" panose="02020603050405020304" pitchFamily="18" charset="0"/>
          </a:endParaRPr>
        </a:p>
      </dgm:t>
    </dgm:pt>
    <dgm:pt modelId="{4549D440-4FCE-4453-8686-7FAF5DD02763}">
      <dgm:prSet custT="1"/>
      <dgm:spPr>
        <a:solidFill>
          <a:srgbClr val="7030A0"/>
        </a:solidFill>
      </dgm:spPr>
      <dgm:t>
        <a:bodyPr/>
        <a:lstStyle/>
        <a:p>
          <a:r>
            <a:rPr lang="en-US" sz="14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   #1 BUDGET</a:t>
          </a:r>
        </a:p>
      </dgm:t>
    </dgm:pt>
    <dgm:pt modelId="{B469DEB5-AFED-4D07-A429-22F7F86619F1}" type="parTrans" cxnId="{10736C42-9BD1-404F-AA29-B3C4204B321B}">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DB27EE18-D1F0-4169-B7E1-02C9F88F9A53}" type="sibTrans" cxnId="{10736C42-9BD1-404F-AA29-B3C4204B321B}">
      <dgm:prSet/>
      <dgm:spPr/>
      <dgm:t>
        <a:bodyPr/>
        <a:lstStyle/>
        <a:p>
          <a:endParaRPr lang="en-US" sz="1200">
            <a:latin typeface="Times New Roman" panose="02020603050405020304" pitchFamily="18" charset="0"/>
            <a:cs typeface="Times New Roman" panose="02020603050405020304" pitchFamily="18" charset="0"/>
          </a:endParaRPr>
        </a:p>
      </dgm:t>
    </dgm:pt>
    <dgm:pt modelId="{91638E11-0395-4F81-8ED7-79F164CCD2A8}">
      <dgm:prSet custT="1"/>
      <dgm:spPr>
        <a:solidFill>
          <a:srgbClr val="002060"/>
        </a:solidFill>
      </dgm:spPr>
      <dgm:t>
        <a:bodyPr/>
        <a:lstStyle/>
        <a:p>
          <a:r>
            <a:rPr lang="en-US" sz="14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dgm:t>
    </dgm:pt>
    <dgm:pt modelId="{5E9FB420-39F0-44EC-9007-CDAED461521B}" type="parTrans" cxnId="{C368E8D0-5AE6-401A-A31C-AB8250650168}">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AF269B06-D412-4053-A9F3-DC0DC42950D5}" type="sibTrans" cxnId="{C368E8D0-5AE6-401A-A31C-AB8250650168}">
      <dgm:prSet/>
      <dgm:spPr/>
      <dgm:t>
        <a:bodyPr/>
        <a:lstStyle/>
        <a:p>
          <a:endParaRPr lang="en-US" sz="1200">
            <a:latin typeface="Times New Roman" panose="02020603050405020304" pitchFamily="18" charset="0"/>
            <a:cs typeface="Times New Roman" panose="02020603050405020304" pitchFamily="18" charset="0"/>
          </a:endParaRPr>
        </a:p>
      </dgm:t>
    </dgm:pt>
    <dgm:pt modelId="{899B0DCB-4B09-4B82-82CE-EB86A4325635}">
      <dgm:prSet custT="1"/>
      <dgm:spPr>
        <a:solidFill>
          <a:srgbClr val="002060"/>
        </a:solidFill>
      </dgm:spPr>
      <dgm:t>
        <a:bodyPr/>
        <a:lstStyle/>
        <a:p>
          <a:r>
            <a:rPr lang="en-US" sz="14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a:t>
          </a:r>
        </a:p>
      </dgm:t>
    </dgm:pt>
    <dgm:pt modelId="{B205FFAE-1B23-438A-83DC-4365068FDD52}" type="parTrans" cxnId="{1A9C7C21-6D41-45FB-B911-66309DA3161E}">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9F457AFC-A861-4F1E-B08A-18510722819A}" type="sibTrans" cxnId="{1A9C7C21-6D41-45FB-B911-66309DA3161E}">
      <dgm:prSet/>
      <dgm:spPr/>
      <dgm:t>
        <a:bodyPr/>
        <a:lstStyle/>
        <a:p>
          <a:endParaRPr lang="en-US" sz="1200">
            <a:latin typeface="Times New Roman" panose="02020603050405020304" pitchFamily="18" charset="0"/>
            <a:cs typeface="Times New Roman" panose="02020603050405020304" pitchFamily="18" charset="0"/>
          </a:endParaRPr>
        </a:p>
      </dgm:t>
    </dgm:pt>
    <dgm:pt modelId="{BB409F8A-271B-4298-B3E2-09B2C0765913}">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MEMBERSHIP           DUES</a:t>
          </a:r>
        </a:p>
      </dgm:t>
    </dgm:pt>
    <dgm:pt modelId="{431532A4-E5A8-4D3C-B068-833340D1DB04}" type="parTrans" cxnId="{434F9961-B7C0-4DBD-A87B-30929586840F}">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D38A1D20-67BB-47BF-B4D2-3786EE66B2A7}" type="sibTrans" cxnId="{434F9961-B7C0-4DBD-A87B-30929586840F}">
      <dgm:prSet/>
      <dgm:spPr/>
      <dgm:t>
        <a:bodyPr/>
        <a:lstStyle/>
        <a:p>
          <a:endParaRPr lang="en-US" sz="1200">
            <a:latin typeface="Times New Roman" panose="02020603050405020304" pitchFamily="18" charset="0"/>
            <a:cs typeface="Times New Roman" panose="02020603050405020304" pitchFamily="18" charset="0"/>
          </a:endParaRPr>
        </a:p>
      </dgm:t>
    </dgm:pt>
    <dgm:pt modelId="{7E1629C8-282B-442B-8E33-5BE9B4B83C35}">
      <dgm:prSet custT="1"/>
      <dgm:spPr>
        <a:solidFill>
          <a:srgbClr val="F7710D"/>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FUNDRAISING</a:t>
          </a:r>
        </a:p>
      </dgm:t>
    </dgm:pt>
    <dgm:pt modelId="{AABC0A90-F88D-4CAF-AB21-6932BC16B33E}" type="parTrans" cxnId="{EB57DE6D-AF90-4F60-AFA4-17C398BBD916}">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7E164F69-5D1B-467C-938D-720379CDE4CF}" type="sibTrans" cxnId="{EB57DE6D-AF90-4F60-AFA4-17C398BBD916}">
      <dgm:prSet/>
      <dgm:spPr/>
      <dgm:t>
        <a:bodyPr/>
        <a:lstStyle/>
        <a:p>
          <a:endParaRPr lang="en-US" sz="1200">
            <a:latin typeface="Times New Roman" panose="02020603050405020304" pitchFamily="18" charset="0"/>
            <a:cs typeface="Times New Roman" panose="02020603050405020304" pitchFamily="18" charset="0"/>
          </a:endParaRPr>
        </a:p>
      </dgm:t>
    </dgm:pt>
    <dgm:pt modelId="{9F219CD6-072C-468F-A4CA-5ACD7547DC70}">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SALARIES BENEFITS</a:t>
          </a:r>
        </a:p>
      </dgm:t>
    </dgm:pt>
    <dgm:pt modelId="{E0DC788B-1698-4E2D-9B8E-308FF47FADDF}" type="parTrans" cxnId="{7EEFA97B-F553-4232-8AB9-9B9D6202B85C}">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B6116C42-2EE3-4A29-9365-DD87F8DF7C1D}" type="sibTrans" cxnId="{7EEFA97B-F553-4232-8AB9-9B9D6202B85C}">
      <dgm:prSet/>
      <dgm:spPr/>
      <dgm:t>
        <a:bodyPr/>
        <a:lstStyle/>
        <a:p>
          <a:endParaRPr lang="en-US" sz="1200">
            <a:latin typeface="Times New Roman" panose="02020603050405020304" pitchFamily="18" charset="0"/>
            <a:cs typeface="Times New Roman" panose="02020603050405020304" pitchFamily="18" charset="0"/>
          </a:endParaRPr>
        </a:p>
      </dgm:t>
    </dgm:pt>
    <dgm:pt modelId="{40416970-D87C-4893-8F03-B8A292B4E130}">
      <dgm:prSet custT="1"/>
      <dgm:spPr>
        <a:solidFill>
          <a:srgbClr val="F7710D"/>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   SUPPLIES</a:t>
          </a:r>
        </a:p>
      </dgm:t>
    </dgm:pt>
    <dgm:pt modelId="{40A74399-779B-4106-B3B3-6F5F0412D7C6}" type="parTrans" cxnId="{DE570D58-BA70-467A-B932-0B884BC69338}">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8B4FF3C0-2A1E-4CB5-BBA1-1A58A711D2FB}" type="sibTrans" cxnId="{DE570D58-BA70-467A-B932-0B884BC69338}">
      <dgm:prSet/>
      <dgm:spPr/>
      <dgm:t>
        <a:bodyPr/>
        <a:lstStyle/>
        <a:p>
          <a:endParaRPr lang="en-US" sz="1200">
            <a:latin typeface="Times New Roman" panose="02020603050405020304" pitchFamily="18" charset="0"/>
            <a:cs typeface="Times New Roman" panose="02020603050405020304" pitchFamily="18" charset="0"/>
          </a:endParaRPr>
        </a:p>
      </dgm:t>
    </dgm:pt>
    <dgm:pt modelId="{72AE27DC-2374-4FBA-9FBE-9D9987502F74}">
      <dgm:prSet custT="1"/>
      <dgm:spPr>
        <a:solidFill>
          <a:srgbClr val="F7710D"/>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TRANSPORTATION</a:t>
          </a:r>
        </a:p>
      </dgm:t>
    </dgm:pt>
    <dgm:pt modelId="{9AB00E69-908F-4428-A4F6-0D06574116F5}" type="parTrans" cxnId="{4EE83991-51EF-4703-B9E3-591BFB64FC41}">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B80ABFE7-8F7F-4D45-AD4E-6326255BB129}" type="sibTrans" cxnId="{4EE83991-51EF-4703-B9E3-591BFB64FC41}">
      <dgm:prSet/>
      <dgm:spPr/>
      <dgm:t>
        <a:bodyPr/>
        <a:lstStyle/>
        <a:p>
          <a:endParaRPr lang="en-US" sz="1200">
            <a:latin typeface="Times New Roman" panose="02020603050405020304" pitchFamily="18" charset="0"/>
            <a:cs typeface="Times New Roman" panose="02020603050405020304" pitchFamily="18" charset="0"/>
          </a:endParaRPr>
        </a:p>
      </dgm:t>
    </dgm:pt>
    <dgm:pt modelId="{1DC682FE-24BA-4DA0-BD09-44EA7159B423}">
      <dgm:prSet custT="1"/>
      <dgm:spPr>
        <a:solidFill>
          <a:srgbClr val="F7710D"/>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IN-KIND      DONATION</a:t>
          </a:r>
        </a:p>
      </dgm:t>
    </dgm:pt>
    <dgm:pt modelId="{C189CAC8-8883-462F-87D4-E05CF20D292E}" type="parTrans" cxnId="{3B4C1D25-D3F8-4434-8266-B960D1F1EAAE}">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7C591424-94E1-494C-BE1C-2984A3843154}" type="sibTrans" cxnId="{3B4C1D25-D3F8-4434-8266-B960D1F1EAAE}">
      <dgm:prSet/>
      <dgm:spPr/>
      <dgm:t>
        <a:bodyPr/>
        <a:lstStyle/>
        <a:p>
          <a:endParaRPr lang="en-US" sz="1200">
            <a:latin typeface="Times New Roman" panose="02020603050405020304" pitchFamily="18" charset="0"/>
            <a:cs typeface="Times New Roman" panose="02020603050405020304" pitchFamily="18" charset="0"/>
          </a:endParaRPr>
        </a:p>
      </dgm:t>
    </dgm:pt>
    <dgm:pt modelId="{7E5C15CF-0344-452A-905B-9887A7818265}">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GRANTS</a:t>
          </a:r>
        </a:p>
      </dgm:t>
    </dgm:pt>
    <dgm:pt modelId="{D4C88025-6345-4D0E-A55E-7E37ADBB6C46}" type="parTrans" cxnId="{8E2701F3-5CDC-44C7-920D-7EB285FE967D}">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D6F7CC45-42FB-4BC6-A538-A1F5C351C105}" type="sibTrans" cxnId="{8E2701F3-5CDC-44C7-920D-7EB285FE967D}">
      <dgm:prSet/>
      <dgm:spPr/>
      <dgm:t>
        <a:bodyPr/>
        <a:lstStyle/>
        <a:p>
          <a:endParaRPr lang="en-US" sz="1200">
            <a:latin typeface="Times New Roman" panose="02020603050405020304" pitchFamily="18" charset="0"/>
            <a:cs typeface="Times New Roman" panose="02020603050405020304" pitchFamily="18" charset="0"/>
          </a:endParaRPr>
        </a:p>
      </dgm:t>
    </dgm:pt>
    <dgm:pt modelId="{F7FFD5EA-6144-4F67-80F6-FA2D2436A10F}">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FUNDRAISING</a:t>
          </a:r>
        </a:p>
      </dgm:t>
    </dgm:pt>
    <dgm:pt modelId="{9D5D9AC0-E648-4F4F-B7D0-89EB6E65E6A6}" type="parTrans" cxnId="{C31514CB-6CCF-41CB-BA59-DF8365E7F7B0}">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2ECC2BFA-F100-4731-AA58-E376938D7FAF}" type="sibTrans" cxnId="{C31514CB-6CCF-41CB-BA59-DF8365E7F7B0}">
      <dgm:prSet/>
      <dgm:spPr/>
      <dgm:t>
        <a:bodyPr/>
        <a:lstStyle/>
        <a:p>
          <a:endParaRPr lang="en-US" sz="1200">
            <a:latin typeface="Times New Roman" panose="02020603050405020304" pitchFamily="18" charset="0"/>
            <a:cs typeface="Times New Roman" panose="02020603050405020304" pitchFamily="18" charset="0"/>
          </a:endParaRPr>
        </a:p>
      </dgm:t>
    </dgm:pt>
    <dgm:pt modelId="{F9DBACA6-6064-4AA1-B153-98CF70121D01}">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RENT</a:t>
          </a:r>
        </a:p>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UTILITIES</a:t>
          </a:r>
        </a:p>
      </dgm:t>
    </dgm:pt>
    <dgm:pt modelId="{30AD4E58-FE2F-499B-B1FB-35822F34D6CA}" type="parTrans" cxnId="{CC8E4923-7AF7-47E9-ADB7-4EC168DD35AA}">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7D7670D5-A916-4F7C-A3F0-D0E667C2D34A}" type="sibTrans" cxnId="{CC8E4923-7AF7-47E9-ADB7-4EC168DD35AA}">
      <dgm:prSet/>
      <dgm:spPr/>
      <dgm:t>
        <a:bodyPr/>
        <a:lstStyle/>
        <a:p>
          <a:endParaRPr lang="en-US" sz="1200">
            <a:latin typeface="Times New Roman" panose="02020603050405020304" pitchFamily="18" charset="0"/>
            <a:cs typeface="Times New Roman" panose="02020603050405020304" pitchFamily="18" charset="0"/>
          </a:endParaRPr>
        </a:p>
      </dgm:t>
    </dgm:pt>
    <dgm:pt modelId="{B7CA2C77-6ECB-46EE-938D-9EEC91ECD208}">
      <dgm:prSet custT="1"/>
      <dgm:spPr>
        <a:solidFill>
          <a:schemeClr val="accent5">
            <a:lumMod val="50000"/>
          </a:schemeClr>
        </a:solidFill>
      </dgm:spPr>
      <dgm:t>
        <a:bodyPr/>
        <a:lstStyle/>
        <a:p>
          <a:r>
            <a:rPr lang="en-US" sz="1200" b="1"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PROFESSIONAL SERVICES</a:t>
          </a:r>
        </a:p>
      </dgm:t>
    </dgm:pt>
    <dgm:pt modelId="{35080DB4-9A66-4B90-8123-C3A0D6747085}" type="parTrans" cxnId="{97CA1BE8-812B-42D7-ABB8-93031AA160F9}">
      <dgm:prSet/>
      <dgm:spPr>
        <a:solidFill>
          <a:schemeClr val="bg1"/>
        </a:solidFill>
        <a:ln>
          <a:solidFill>
            <a:schemeClr val="bg1"/>
          </a:solidFill>
        </a:ln>
      </dgm:spPr>
      <dgm:t>
        <a:bodyPr/>
        <a:lstStyle/>
        <a:p>
          <a:endParaRPr lang="en-US" sz="1200">
            <a:latin typeface="Times New Roman" panose="02020603050405020304" pitchFamily="18" charset="0"/>
            <a:cs typeface="Times New Roman" panose="02020603050405020304" pitchFamily="18" charset="0"/>
          </a:endParaRPr>
        </a:p>
      </dgm:t>
    </dgm:pt>
    <dgm:pt modelId="{0C6443AC-F271-492F-A0D3-38B88E051CB3}" type="sibTrans" cxnId="{97CA1BE8-812B-42D7-ABB8-93031AA160F9}">
      <dgm:prSet/>
      <dgm:spPr/>
      <dgm:t>
        <a:bodyPr/>
        <a:lstStyle/>
        <a:p>
          <a:endParaRPr lang="en-US" sz="1200">
            <a:latin typeface="Times New Roman" panose="02020603050405020304" pitchFamily="18" charset="0"/>
            <a:cs typeface="Times New Roman" panose="02020603050405020304" pitchFamily="18" charset="0"/>
          </a:endParaRPr>
        </a:p>
      </dgm:t>
    </dgm:pt>
    <dgm:pt modelId="{78D848AB-045A-456D-AC86-D92BB1C74EDB}" type="pres">
      <dgm:prSet presAssocID="{121EEAA6-1387-47DA-952C-63C0655D4F3E}" presName="hierChild1" presStyleCnt="0">
        <dgm:presLayoutVars>
          <dgm:orgChart val="1"/>
          <dgm:chPref val="1"/>
          <dgm:dir/>
          <dgm:animOne val="branch"/>
          <dgm:animLvl val="lvl"/>
          <dgm:resizeHandles/>
        </dgm:presLayoutVars>
      </dgm:prSet>
      <dgm:spPr/>
    </dgm:pt>
    <dgm:pt modelId="{1FB429F5-9FDE-40E8-9F69-DC240CA1A37A}" type="pres">
      <dgm:prSet presAssocID="{639A28F7-0B42-43C3-AABE-8F7F5158771A}" presName="hierRoot1" presStyleCnt="0">
        <dgm:presLayoutVars>
          <dgm:hierBranch val="init"/>
        </dgm:presLayoutVars>
      </dgm:prSet>
      <dgm:spPr/>
    </dgm:pt>
    <dgm:pt modelId="{5B9F51B5-D7EF-4AFD-85CC-08AE2ABA4F29}" type="pres">
      <dgm:prSet presAssocID="{639A28F7-0B42-43C3-AABE-8F7F5158771A}" presName="rootComposite1" presStyleCnt="0"/>
      <dgm:spPr/>
    </dgm:pt>
    <dgm:pt modelId="{C26EF8D7-E16D-4036-9705-B8CF69918A74}" type="pres">
      <dgm:prSet presAssocID="{639A28F7-0B42-43C3-AABE-8F7F5158771A}" presName="rootText1" presStyleLbl="node0" presStyleIdx="0" presStyleCnt="1" custScaleX="221879" custScaleY="113561" custLinFactNeighborX="49721" custLinFactNeighborY="19783">
        <dgm:presLayoutVars>
          <dgm:chPref val="3"/>
        </dgm:presLayoutVars>
      </dgm:prSet>
      <dgm:spPr/>
    </dgm:pt>
    <dgm:pt modelId="{7B745A1A-CE92-4816-83BA-3F6F238A3526}" type="pres">
      <dgm:prSet presAssocID="{639A28F7-0B42-43C3-AABE-8F7F5158771A}" presName="rootConnector1" presStyleLbl="node1" presStyleIdx="0" presStyleCnt="0"/>
      <dgm:spPr/>
    </dgm:pt>
    <dgm:pt modelId="{13D268DB-1AD9-4714-B147-84CB84E1BB4E}" type="pres">
      <dgm:prSet presAssocID="{639A28F7-0B42-43C3-AABE-8F7F5158771A}" presName="hierChild2" presStyleCnt="0"/>
      <dgm:spPr/>
    </dgm:pt>
    <dgm:pt modelId="{BF1356FE-1C0F-4FCE-919F-E0213DD9641C}" type="pres">
      <dgm:prSet presAssocID="{AF2870BB-F735-446E-95F2-95DDDFD562DA}" presName="Name37" presStyleLbl="parChTrans1D2" presStyleIdx="0" presStyleCnt="3"/>
      <dgm:spPr/>
    </dgm:pt>
    <dgm:pt modelId="{EA371E6C-D83F-4F67-970F-05A5B7622FFC}" type="pres">
      <dgm:prSet presAssocID="{B89846E0-6E5F-4D39-96F0-67482EFFD431}" presName="hierRoot2" presStyleCnt="0">
        <dgm:presLayoutVars>
          <dgm:hierBranch val="init"/>
        </dgm:presLayoutVars>
      </dgm:prSet>
      <dgm:spPr/>
    </dgm:pt>
    <dgm:pt modelId="{745266E0-7701-4FF4-A59E-0C466D53A1B9}" type="pres">
      <dgm:prSet presAssocID="{B89846E0-6E5F-4D39-96F0-67482EFFD431}" presName="rootComposite" presStyleCnt="0"/>
      <dgm:spPr/>
    </dgm:pt>
    <dgm:pt modelId="{CBEBF407-C20D-4765-AF0A-26E8AC3AAEE5}" type="pres">
      <dgm:prSet presAssocID="{B89846E0-6E5F-4D39-96F0-67482EFFD431}" presName="rootText" presStyleLbl="node2" presStyleIdx="0" presStyleCnt="3" custScaleX="130740" custLinFactNeighborX="-13002" custLinFactNeighborY="10691">
        <dgm:presLayoutVars>
          <dgm:chPref val="3"/>
        </dgm:presLayoutVars>
      </dgm:prSet>
      <dgm:spPr/>
    </dgm:pt>
    <dgm:pt modelId="{C4A229DF-D319-4CFE-8136-F349B5E48AC9}" type="pres">
      <dgm:prSet presAssocID="{B89846E0-6E5F-4D39-96F0-67482EFFD431}" presName="rootConnector" presStyleLbl="node2" presStyleIdx="0" presStyleCnt="3"/>
      <dgm:spPr/>
    </dgm:pt>
    <dgm:pt modelId="{C689CABE-12B1-41B2-AC3D-672370245E4E}" type="pres">
      <dgm:prSet presAssocID="{B89846E0-6E5F-4D39-96F0-67482EFFD431}" presName="hierChild4" presStyleCnt="0"/>
      <dgm:spPr/>
    </dgm:pt>
    <dgm:pt modelId="{AE8BE0E0-4718-4EAA-8D24-086F720D6237}" type="pres">
      <dgm:prSet presAssocID="{431532A4-E5A8-4D3C-B068-833340D1DB04}" presName="Name37" presStyleLbl="parChTrans1D3" presStyleIdx="0" presStyleCnt="8"/>
      <dgm:spPr/>
    </dgm:pt>
    <dgm:pt modelId="{E370D424-6466-427D-8119-4CA156E4E6F5}" type="pres">
      <dgm:prSet presAssocID="{BB409F8A-271B-4298-B3E2-09B2C0765913}" presName="hierRoot2" presStyleCnt="0">
        <dgm:presLayoutVars>
          <dgm:hierBranch val="init"/>
        </dgm:presLayoutVars>
      </dgm:prSet>
      <dgm:spPr/>
    </dgm:pt>
    <dgm:pt modelId="{25E4F7AE-B796-4EEB-8125-3BF0C5C94AA8}" type="pres">
      <dgm:prSet presAssocID="{BB409F8A-271B-4298-B3E2-09B2C0765913}" presName="rootComposite" presStyleCnt="0"/>
      <dgm:spPr/>
    </dgm:pt>
    <dgm:pt modelId="{C37E6D9D-FF97-416C-B2F7-4448A51A01F6}" type="pres">
      <dgm:prSet presAssocID="{BB409F8A-271B-4298-B3E2-09B2C0765913}" presName="rootText" presStyleLbl="node3" presStyleIdx="0" presStyleCnt="8" custScaleX="109582" custLinFactNeighborX="-35444" custLinFactNeighborY="-7922">
        <dgm:presLayoutVars>
          <dgm:chPref val="3"/>
        </dgm:presLayoutVars>
      </dgm:prSet>
      <dgm:spPr/>
    </dgm:pt>
    <dgm:pt modelId="{0754629B-79B2-4C91-B885-32DEAF0C764C}" type="pres">
      <dgm:prSet presAssocID="{BB409F8A-271B-4298-B3E2-09B2C0765913}" presName="rootConnector" presStyleLbl="node3" presStyleIdx="0" presStyleCnt="8"/>
      <dgm:spPr/>
    </dgm:pt>
    <dgm:pt modelId="{E2FE992F-4A32-42EC-B87F-34328C5A1CCF}" type="pres">
      <dgm:prSet presAssocID="{BB409F8A-271B-4298-B3E2-09B2C0765913}" presName="hierChild4" presStyleCnt="0"/>
      <dgm:spPr/>
    </dgm:pt>
    <dgm:pt modelId="{728609CC-90A7-4F10-BD89-8277F8E8C2D4}" type="pres">
      <dgm:prSet presAssocID="{BB409F8A-271B-4298-B3E2-09B2C0765913}" presName="hierChild5" presStyleCnt="0"/>
      <dgm:spPr/>
    </dgm:pt>
    <dgm:pt modelId="{0D5CB74D-0442-4BD5-A999-5FC95000945C}" type="pres">
      <dgm:prSet presAssocID="{D4C88025-6345-4D0E-A55E-7E37ADBB6C46}" presName="Name37" presStyleLbl="parChTrans1D3" presStyleIdx="1" presStyleCnt="8"/>
      <dgm:spPr/>
    </dgm:pt>
    <dgm:pt modelId="{C255F7BE-2AFE-4511-9430-8F249CBBB8C6}" type="pres">
      <dgm:prSet presAssocID="{7E5C15CF-0344-452A-905B-9887A7818265}" presName="hierRoot2" presStyleCnt="0">
        <dgm:presLayoutVars>
          <dgm:hierBranch val="init"/>
        </dgm:presLayoutVars>
      </dgm:prSet>
      <dgm:spPr/>
    </dgm:pt>
    <dgm:pt modelId="{EBDF4077-6B7D-480E-8307-C12C784359F7}" type="pres">
      <dgm:prSet presAssocID="{7E5C15CF-0344-452A-905B-9887A7818265}" presName="rootComposite" presStyleCnt="0"/>
      <dgm:spPr/>
    </dgm:pt>
    <dgm:pt modelId="{6077E4BE-BBAB-4C7A-9FBC-DE985A833697}" type="pres">
      <dgm:prSet presAssocID="{7E5C15CF-0344-452A-905B-9887A7818265}" presName="rootText" presStyleLbl="node3" presStyleIdx="1" presStyleCnt="8" custScaleX="109582" custLinFactNeighborX="-35480" custLinFactNeighborY="-21616">
        <dgm:presLayoutVars>
          <dgm:chPref val="3"/>
        </dgm:presLayoutVars>
      </dgm:prSet>
      <dgm:spPr/>
    </dgm:pt>
    <dgm:pt modelId="{1FFC5D01-2748-41DC-BFF6-F3A89A4AFBE0}" type="pres">
      <dgm:prSet presAssocID="{7E5C15CF-0344-452A-905B-9887A7818265}" presName="rootConnector" presStyleLbl="node3" presStyleIdx="1" presStyleCnt="8"/>
      <dgm:spPr/>
    </dgm:pt>
    <dgm:pt modelId="{BAC7C657-4979-42F0-9AEA-C976297AF2B4}" type="pres">
      <dgm:prSet presAssocID="{7E5C15CF-0344-452A-905B-9887A7818265}" presName="hierChild4" presStyleCnt="0"/>
      <dgm:spPr/>
    </dgm:pt>
    <dgm:pt modelId="{DD560BA5-A792-4C9F-9C45-A1AC1966130E}" type="pres">
      <dgm:prSet presAssocID="{7E5C15CF-0344-452A-905B-9887A7818265}" presName="hierChild5" presStyleCnt="0"/>
      <dgm:spPr/>
    </dgm:pt>
    <dgm:pt modelId="{E7AB9AB2-3D73-426D-90DE-B3FFE97062E6}" type="pres">
      <dgm:prSet presAssocID="{9D5D9AC0-E648-4F4F-B7D0-89EB6E65E6A6}" presName="Name37" presStyleLbl="parChTrans1D3" presStyleIdx="2" presStyleCnt="8"/>
      <dgm:spPr/>
    </dgm:pt>
    <dgm:pt modelId="{55D4C762-6126-4B2F-BF41-4903EC5E3003}" type="pres">
      <dgm:prSet presAssocID="{F7FFD5EA-6144-4F67-80F6-FA2D2436A10F}" presName="hierRoot2" presStyleCnt="0">
        <dgm:presLayoutVars>
          <dgm:hierBranch val="init"/>
        </dgm:presLayoutVars>
      </dgm:prSet>
      <dgm:spPr/>
    </dgm:pt>
    <dgm:pt modelId="{660C18D2-CF52-46F5-A710-65D4F486C6EA}" type="pres">
      <dgm:prSet presAssocID="{F7FFD5EA-6144-4F67-80F6-FA2D2436A10F}" presName="rootComposite" presStyleCnt="0"/>
      <dgm:spPr/>
    </dgm:pt>
    <dgm:pt modelId="{28CDBC87-60E7-4C36-B24D-11E31C00F9AE}" type="pres">
      <dgm:prSet presAssocID="{F7FFD5EA-6144-4F67-80F6-FA2D2436A10F}" presName="rootText" presStyleLbl="node3" presStyleIdx="2" presStyleCnt="8" custScaleX="109582" custLinFactNeighborX="-35393" custLinFactNeighborY="-34934">
        <dgm:presLayoutVars>
          <dgm:chPref val="3"/>
        </dgm:presLayoutVars>
      </dgm:prSet>
      <dgm:spPr/>
    </dgm:pt>
    <dgm:pt modelId="{B0D1539C-9687-4B67-88B0-9413029AB75F}" type="pres">
      <dgm:prSet presAssocID="{F7FFD5EA-6144-4F67-80F6-FA2D2436A10F}" presName="rootConnector" presStyleLbl="node3" presStyleIdx="2" presStyleCnt="8"/>
      <dgm:spPr/>
    </dgm:pt>
    <dgm:pt modelId="{32DEB9E0-2850-404A-B7EC-D4436AEA5465}" type="pres">
      <dgm:prSet presAssocID="{F7FFD5EA-6144-4F67-80F6-FA2D2436A10F}" presName="hierChild4" presStyleCnt="0"/>
      <dgm:spPr/>
    </dgm:pt>
    <dgm:pt modelId="{7A4DE013-256C-496B-95F1-A43CA504EF65}" type="pres">
      <dgm:prSet presAssocID="{F7FFD5EA-6144-4F67-80F6-FA2D2436A10F}" presName="hierChild5" presStyleCnt="0"/>
      <dgm:spPr/>
    </dgm:pt>
    <dgm:pt modelId="{1717300B-950B-48FF-82BD-D3CCD6EB2EA7}" type="pres">
      <dgm:prSet presAssocID="{B89846E0-6E5F-4D39-96F0-67482EFFD431}" presName="hierChild5" presStyleCnt="0"/>
      <dgm:spPr/>
    </dgm:pt>
    <dgm:pt modelId="{1478F7E3-FDB9-4E42-A693-33DB41BCA7F2}" type="pres">
      <dgm:prSet presAssocID="{FDF5D099-EA22-4123-9B2C-574004089697}" presName="Name37" presStyleLbl="parChTrans1D2" presStyleIdx="1" presStyleCnt="3"/>
      <dgm:spPr/>
    </dgm:pt>
    <dgm:pt modelId="{5355B47E-FD78-4D9E-AA35-53720D29B2D4}" type="pres">
      <dgm:prSet presAssocID="{193E9876-65FC-4CEC-8275-EAD7E5CE0AB6}" presName="hierRoot2" presStyleCnt="0">
        <dgm:presLayoutVars>
          <dgm:hierBranch val="init"/>
        </dgm:presLayoutVars>
      </dgm:prSet>
      <dgm:spPr/>
    </dgm:pt>
    <dgm:pt modelId="{5A05271A-DEF8-4A82-8D86-673E0E749C55}" type="pres">
      <dgm:prSet presAssocID="{193E9876-65FC-4CEC-8275-EAD7E5CE0AB6}" presName="rootComposite" presStyleCnt="0"/>
      <dgm:spPr/>
    </dgm:pt>
    <dgm:pt modelId="{E97B768B-139F-4D42-A702-08F1A66F9F8F}" type="pres">
      <dgm:prSet presAssocID="{193E9876-65FC-4CEC-8275-EAD7E5CE0AB6}" presName="rootText" presStyleLbl="node2" presStyleIdx="1" presStyleCnt="3" custScaleX="130740" custLinFactNeighborX="-14859" custLinFactNeighborY="10473">
        <dgm:presLayoutVars>
          <dgm:chPref val="3"/>
        </dgm:presLayoutVars>
      </dgm:prSet>
      <dgm:spPr/>
    </dgm:pt>
    <dgm:pt modelId="{F373FE5D-D29B-42D4-9666-FFC2A81F0B13}" type="pres">
      <dgm:prSet presAssocID="{193E9876-65FC-4CEC-8275-EAD7E5CE0AB6}" presName="rootConnector" presStyleLbl="node2" presStyleIdx="1" presStyleCnt="3"/>
      <dgm:spPr/>
    </dgm:pt>
    <dgm:pt modelId="{1DBC130C-4759-4E4C-9BC4-EFDED30CCF37}" type="pres">
      <dgm:prSet presAssocID="{193E9876-65FC-4CEC-8275-EAD7E5CE0AB6}" presName="hierChild4" presStyleCnt="0"/>
      <dgm:spPr/>
    </dgm:pt>
    <dgm:pt modelId="{0E7B9D3C-D96A-4002-8D42-4F2902190886}" type="pres">
      <dgm:prSet presAssocID="{E0DC788B-1698-4E2D-9B8E-308FF47FADDF}" presName="Name37" presStyleLbl="parChTrans1D3" presStyleIdx="3" presStyleCnt="8"/>
      <dgm:spPr/>
    </dgm:pt>
    <dgm:pt modelId="{556D3B83-FF33-4A79-A5E3-306A604E3CED}" type="pres">
      <dgm:prSet presAssocID="{9F219CD6-072C-468F-A4CA-5ACD7547DC70}" presName="hierRoot2" presStyleCnt="0">
        <dgm:presLayoutVars>
          <dgm:hierBranch val="init"/>
        </dgm:presLayoutVars>
      </dgm:prSet>
      <dgm:spPr/>
    </dgm:pt>
    <dgm:pt modelId="{D0EEE556-7867-462D-B5FA-C0A03F4C7B70}" type="pres">
      <dgm:prSet presAssocID="{9F219CD6-072C-468F-A4CA-5ACD7547DC70}" presName="rootComposite" presStyleCnt="0"/>
      <dgm:spPr/>
    </dgm:pt>
    <dgm:pt modelId="{1FBA3428-86C4-44CE-AB5E-2E13013BF513}" type="pres">
      <dgm:prSet presAssocID="{9F219CD6-072C-468F-A4CA-5ACD7547DC70}" presName="rootText" presStyleLbl="node3" presStyleIdx="3" presStyleCnt="8" custScaleX="109582" custLinFactNeighborX="-35541" custLinFactNeighborY="-9336">
        <dgm:presLayoutVars>
          <dgm:chPref val="3"/>
        </dgm:presLayoutVars>
      </dgm:prSet>
      <dgm:spPr/>
    </dgm:pt>
    <dgm:pt modelId="{E7E4FB09-2736-4998-8242-DCE4771E970D}" type="pres">
      <dgm:prSet presAssocID="{9F219CD6-072C-468F-A4CA-5ACD7547DC70}" presName="rootConnector" presStyleLbl="node3" presStyleIdx="3" presStyleCnt="8"/>
      <dgm:spPr/>
    </dgm:pt>
    <dgm:pt modelId="{CC4BD3D0-E51E-41D3-86F1-2837AB0EB56F}" type="pres">
      <dgm:prSet presAssocID="{9F219CD6-072C-468F-A4CA-5ACD7547DC70}" presName="hierChild4" presStyleCnt="0"/>
      <dgm:spPr/>
    </dgm:pt>
    <dgm:pt modelId="{15E30F27-8FD9-4800-8668-31C63551D499}" type="pres">
      <dgm:prSet presAssocID="{9F219CD6-072C-468F-A4CA-5ACD7547DC70}" presName="hierChild5" presStyleCnt="0"/>
      <dgm:spPr/>
    </dgm:pt>
    <dgm:pt modelId="{E713E9A9-0DEA-4DB7-BEC0-5788F489CCD2}" type="pres">
      <dgm:prSet presAssocID="{30AD4E58-FE2F-499B-B1FB-35822F34D6CA}" presName="Name37" presStyleLbl="parChTrans1D3" presStyleIdx="4" presStyleCnt="8"/>
      <dgm:spPr/>
    </dgm:pt>
    <dgm:pt modelId="{03364D11-21D9-4050-9668-D9C24A405475}" type="pres">
      <dgm:prSet presAssocID="{F9DBACA6-6064-4AA1-B153-98CF70121D01}" presName="hierRoot2" presStyleCnt="0">
        <dgm:presLayoutVars>
          <dgm:hierBranch val="init"/>
        </dgm:presLayoutVars>
      </dgm:prSet>
      <dgm:spPr/>
    </dgm:pt>
    <dgm:pt modelId="{FCC5A14A-32A7-46E1-8BB2-0CAA60FB49E9}" type="pres">
      <dgm:prSet presAssocID="{F9DBACA6-6064-4AA1-B153-98CF70121D01}" presName="rootComposite" presStyleCnt="0"/>
      <dgm:spPr/>
    </dgm:pt>
    <dgm:pt modelId="{74661C84-20F6-42AF-8F88-BDE58B33171F}" type="pres">
      <dgm:prSet presAssocID="{F9DBACA6-6064-4AA1-B153-98CF70121D01}" presName="rootText" presStyleLbl="node3" presStyleIdx="4" presStyleCnt="8" custScaleX="109582" custLinFactNeighborX="-35702" custLinFactNeighborY="-21309">
        <dgm:presLayoutVars>
          <dgm:chPref val="3"/>
        </dgm:presLayoutVars>
      </dgm:prSet>
      <dgm:spPr/>
    </dgm:pt>
    <dgm:pt modelId="{FA910697-813B-47A2-B0EF-E87440FDBCCC}" type="pres">
      <dgm:prSet presAssocID="{F9DBACA6-6064-4AA1-B153-98CF70121D01}" presName="rootConnector" presStyleLbl="node3" presStyleIdx="4" presStyleCnt="8"/>
      <dgm:spPr/>
    </dgm:pt>
    <dgm:pt modelId="{6DB5DD30-451B-4BAA-9265-56C938E36797}" type="pres">
      <dgm:prSet presAssocID="{F9DBACA6-6064-4AA1-B153-98CF70121D01}" presName="hierChild4" presStyleCnt="0"/>
      <dgm:spPr/>
    </dgm:pt>
    <dgm:pt modelId="{4282AA42-6CAD-4A26-89AA-665989DDFC39}" type="pres">
      <dgm:prSet presAssocID="{F9DBACA6-6064-4AA1-B153-98CF70121D01}" presName="hierChild5" presStyleCnt="0"/>
      <dgm:spPr/>
    </dgm:pt>
    <dgm:pt modelId="{7CEFBD5A-9239-4D3D-9161-3844D104441F}" type="pres">
      <dgm:prSet presAssocID="{35080DB4-9A66-4B90-8123-C3A0D6747085}" presName="Name37" presStyleLbl="parChTrans1D3" presStyleIdx="5" presStyleCnt="8"/>
      <dgm:spPr/>
    </dgm:pt>
    <dgm:pt modelId="{960547C4-7260-4ABE-8833-6D7182E2315A}" type="pres">
      <dgm:prSet presAssocID="{B7CA2C77-6ECB-46EE-938D-9EEC91ECD208}" presName="hierRoot2" presStyleCnt="0">
        <dgm:presLayoutVars>
          <dgm:hierBranch val="init"/>
        </dgm:presLayoutVars>
      </dgm:prSet>
      <dgm:spPr/>
    </dgm:pt>
    <dgm:pt modelId="{7C7B8384-E669-4F66-8161-36EAB21F54BC}" type="pres">
      <dgm:prSet presAssocID="{B7CA2C77-6ECB-46EE-938D-9EEC91ECD208}" presName="rootComposite" presStyleCnt="0"/>
      <dgm:spPr/>
    </dgm:pt>
    <dgm:pt modelId="{3E708282-ED7E-412D-BCD5-01F400C82F3E}" type="pres">
      <dgm:prSet presAssocID="{B7CA2C77-6ECB-46EE-938D-9EEC91ECD208}" presName="rootText" presStyleLbl="node3" presStyleIdx="5" presStyleCnt="8" custScaleX="109281" custLinFactNeighborX="-35869" custLinFactNeighborY="-33572">
        <dgm:presLayoutVars>
          <dgm:chPref val="3"/>
        </dgm:presLayoutVars>
      </dgm:prSet>
      <dgm:spPr/>
    </dgm:pt>
    <dgm:pt modelId="{29D123BA-DADE-4485-9744-A6D89D211D81}" type="pres">
      <dgm:prSet presAssocID="{B7CA2C77-6ECB-46EE-938D-9EEC91ECD208}" presName="rootConnector" presStyleLbl="node3" presStyleIdx="5" presStyleCnt="8"/>
      <dgm:spPr/>
    </dgm:pt>
    <dgm:pt modelId="{5DFF6A8D-B6E2-434C-9774-8171D98BF440}" type="pres">
      <dgm:prSet presAssocID="{B7CA2C77-6ECB-46EE-938D-9EEC91ECD208}" presName="hierChild4" presStyleCnt="0"/>
      <dgm:spPr/>
    </dgm:pt>
    <dgm:pt modelId="{7FFC0629-2761-4801-A7CF-DD016C3219AF}" type="pres">
      <dgm:prSet presAssocID="{B7CA2C77-6ECB-46EE-938D-9EEC91ECD208}" presName="hierChild5" presStyleCnt="0"/>
      <dgm:spPr/>
    </dgm:pt>
    <dgm:pt modelId="{1EB7BEAD-54D7-46B7-9982-CF4EE36821FE}" type="pres">
      <dgm:prSet presAssocID="{193E9876-65FC-4CEC-8275-EAD7E5CE0AB6}" presName="hierChild5" presStyleCnt="0"/>
      <dgm:spPr/>
    </dgm:pt>
    <dgm:pt modelId="{37852F39-CE7D-4C1F-82BF-DF325EECEB4E}" type="pres">
      <dgm:prSet presAssocID="{B469DEB5-AFED-4D07-A429-22F7F86619F1}" presName="Name37" presStyleLbl="parChTrans1D2" presStyleIdx="2" presStyleCnt="3"/>
      <dgm:spPr/>
    </dgm:pt>
    <dgm:pt modelId="{B1F9C66E-B589-4996-8A7A-BF756413FE10}" type="pres">
      <dgm:prSet presAssocID="{4549D440-4FCE-4453-8686-7FAF5DD02763}" presName="hierRoot2" presStyleCnt="0">
        <dgm:presLayoutVars>
          <dgm:hierBranch val="init"/>
        </dgm:presLayoutVars>
      </dgm:prSet>
      <dgm:spPr/>
    </dgm:pt>
    <dgm:pt modelId="{39427FCA-5CDB-40C3-B022-4437B503E3B0}" type="pres">
      <dgm:prSet presAssocID="{4549D440-4FCE-4453-8686-7FAF5DD02763}" presName="rootComposite" presStyleCnt="0"/>
      <dgm:spPr/>
    </dgm:pt>
    <dgm:pt modelId="{C250D0CF-96D1-47BF-80BF-A290FC0C4D94}" type="pres">
      <dgm:prSet presAssocID="{4549D440-4FCE-4453-8686-7FAF5DD02763}" presName="rootText" presStyleLbl="node2" presStyleIdx="2" presStyleCnt="3" custScaleX="130743" custScaleY="99758" custLinFactNeighborX="17865" custLinFactNeighborY="12469">
        <dgm:presLayoutVars>
          <dgm:chPref val="3"/>
        </dgm:presLayoutVars>
      </dgm:prSet>
      <dgm:spPr/>
    </dgm:pt>
    <dgm:pt modelId="{EA14BFC1-64AE-40F7-89D4-9FFB0D61FFF5}" type="pres">
      <dgm:prSet presAssocID="{4549D440-4FCE-4453-8686-7FAF5DD02763}" presName="rootConnector" presStyleLbl="node2" presStyleIdx="2" presStyleCnt="3"/>
      <dgm:spPr/>
    </dgm:pt>
    <dgm:pt modelId="{DCAE7202-852A-4CF8-979F-40E6B2441174}" type="pres">
      <dgm:prSet presAssocID="{4549D440-4FCE-4453-8686-7FAF5DD02763}" presName="hierChild4" presStyleCnt="0"/>
      <dgm:spPr/>
    </dgm:pt>
    <dgm:pt modelId="{83E9C7EA-EDF1-4B91-8FBA-4DDE005B1CEF}" type="pres">
      <dgm:prSet presAssocID="{5E9FB420-39F0-44EC-9007-CDAED461521B}" presName="Name37" presStyleLbl="parChTrans1D3" presStyleIdx="6" presStyleCnt="8"/>
      <dgm:spPr/>
    </dgm:pt>
    <dgm:pt modelId="{6F16E165-6A9A-4BBF-B178-9BF97C4FF4D7}" type="pres">
      <dgm:prSet presAssocID="{91638E11-0395-4F81-8ED7-79F164CCD2A8}" presName="hierRoot2" presStyleCnt="0">
        <dgm:presLayoutVars>
          <dgm:hierBranch val="init"/>
        </dgm:presLayoutVars>
      </dgm:prSet>
      <dgm:spPr/>
    </dgm:pt>
    <dgm:pt modelId="{DD97D3D0-5346-4C13-B023-8D0EDBE5F11C}" type="pres">
      <dgm:prSet presAssocID="{91638E11-0395-4F81-8ED7-79F164CCD2A8}" presName="rootComposite" presStyleCnt="0"/>
      <dgm:spPr/>
    </dgm:pt>
    <dgm:pt modelId="{E9B60C28-3218-4809-BE8B-2E6846307599}" type="pres">
      <dgm:prSet presAssocID="{91638E11-0395-4F81-8ED7-79F164CCD2A8}" presName="rootText" presStyleLbl="node3" presStyleIdx="6" presStyleCnt="8" custScaleX="109582" custScaleY="99758" custLinFactNeighborX="12377" custLinFactNeighborY="-9260">
        <dgm:presLayoutVars>
          <dgm:chPref val="3"/>
        </dgm:presLayoutVars>
      </dgm:prSet>
      <dgm:spPr/>
    </dgm:pt>
    <dgm:pt modelId="{A6460205-CCB9-48B6-8DD6-567795FBD1D4}" type="pres">
      <dgm:prSet presAssocID="{91638E11-0395-4F81-8ED7-79F164CCD2A8}" presName="rootConnector" presStyleLbl="node3" presStyleIdx="6" presStyleCnt="8"/>
      <dgm:spPr/>
    </dgm:pt>
    <dgm:pt modelId="{1E50D381-4D2A-46C2-ADF2-C5EF9CD7B280}" type="pres">
      <dgm:prSet presAssocID="{91638E11-0395-4F81-8ED7-79F164CCD2A8}" presName="hierChild4" presStyleCnt="0"/>
      <dgm:spPr/>
    </dgm:pt>
    <dgm:pt modelId="{5B546976-3EDA-4897-B618-90CE38CA8583}" type="pres">
      <dgm:prSet presAssocID="{AABC0A90-F88D-4CAF-AB21-6932BC16B33E}" presName="Name37" presStyleLbl="parChTrans1D4" presStyleIdx="0" presStyleCnt="4"/>
      <dgm:spPr/>
    </dgm:pt>
    <dgm:pt modelId="{FB8A753B-5FE6-46C9-BB73-2A3084A7B181}" type="pres">
      <dgm:prSet presAssocID="{7E1629C8-282B-442B-8E33-5BE9B4B83C35}" presName="hierRoot2" presStyleCnt="0">
        <dgm:presLayoutVars>
          <dgm:hierBranch val="init"/>
        </dgm:presLayoutVars>
      </dgm:prSet>
      <dgm:spPr/>
    </dgm:pt>
    <dgm:pt modelId="{678691A4-948C-471F-A58C-9444353391B5}" type="pres">
      <dgm:prSet presAssocID="{7E1629C8-282B-442B-8E33-5BE9B4B83C35}" presName="rootComposite" presStyleCnt="0"/>
      <dgm:spPr/>
    </dgm:pt>
    <dgm:pt modelId="{26E12989-8A5B-4F3A-8830-242AF3368C1A}" type="pres">
      <dgm:prSet presAssocID="{7E1629C8-282B-442B-8E33-5BE9B4B83C35}" presName="rootText" presStyleLbl="node4" presStyleIdx="0" presStyleCnt="4" custScaleX="109582" custScaleY="99758" custLinFactNeighborX="-14867" custLinFactNeighborY="-21741">
        <dgm:presLayoutVars>
          <dgm:chPref val="3"/>
        </dgm:presLayoutVars>
      </dgm:prSet>
      <dgm:spPr/>
    </dgm:pt>
    <dgm:pt modelId="{E36D30DC-3B76-47BB-95EB-5B4C5AC64F2F}" type="pres">
      <dgm:prSet presAssocID="{7E1629C8-282B-442B-8E33-5BE9B4B83C35}" presName="rootConnector" presStyleLbl="node4" presStyleIdx="0" presStyleCnt="4"/>
      <dgm:spPr/>
    </dgm:pt>
    <dgm:pt modelId="{761BC782-E3F7-4337-B4B3-2D2E23AC404B}" type="pres">
      <dgm:prSet presAssocID="{7E1629C8-282B-442B-8E33-5BE9B4B83C35}" presName="hierChild4" presStyleCnt="0"/>
      <dgm:spPr/>
    </dgm:pt>
    <dgm:pt modelId="{1C6C4B4D-BE59-4455-A3D5-CD6C61C7ADE8}" type="pres">
      <dgm:prSet presAssocID="{7E1629C8-282B-442B-8E33-5BE9B4B83C35}" presName="hierChild5" presStyleCnt="0"/>
      <dgm:spPr/>
    </dgm:pt>
    <dgm:pt modelId="{FE4030DC-2F6E-495F-9C14-27C0056A714C}" type="pres">
      <dgm:prSet presAssocID="{C189CAC8-8883-462F-87D4-E05CF20D292E}" presName="Name37" presStyleLbl="parChTrans1D4" presStyleIdx="1" presStyleCnt="4"/>
      <dgm:spPr/>
    </dgm:pt>
    <dgm:pt modelId="{47F826DA-23BA-47DE-9B71-BF595FBE4616}" type="pres">
      <dgm:prSet presAssocID="{1DC682FE-24BA-4DA0-BD09-44EA7159B423}" presName="hierRoot2" presStyleCnt="0">
        <dgm:presLayoutVars>
          <dgm:hierBranch val="init"/>
        </dgm:presLayoutVars>
      </dgm:prSet>
      <dgm:spPr/>
    </dgm:pt>
    <dgm:pt modelId="{2B9704B3-EC01-4F88-AFE3-971E5D3A9E94}" type="pres">
      <dgm:prSet presAssocID="{1DC682FE-24BA-4DA0-BD09-44EA7159B423}" presName="rootComposite" presStyleCnt="0"/>
      <dgm:spPr/>
    </dgm:pt>
    <dgm:pt modelId="{9B512141-0043-4FE5-B612-87A93D4C877F}" type="pres">
      <dgm:prSet presAssocID="{1DC682FE-24BA-4DA0-BD09-44EA7159B423}" presName="rootText" presStyleLbl="node4" presStyleIdx="1" presStyleCnt="4" custScaleX="109582" custLinFactNeighborX="-15390" custLinFactNeighborY="-36171">
        <dgm:presLayoutVars>
          <dgm:chPref val="3"/>
        </dgm:presLayoutVars>
      </dgm:prSet>
      <dgm:spPr/>
    </dgm:pt>
    <dgm:pt modelId="{C8707BCD-73CD-4E62-8B00-2A5EEE792A78}" type="pres">
      <dgm:prSet presAssocID="{1DC682FE-24BA-4DA0-BD09-44EA7159B423}" presName="rootConnector" presStyleLbl="node4" presStyleIdx="1" presStyleCnt="4"/>
      <dgm:spPr/>
    </dgm:pt>
    <dgm:pt modelId="{D289CDC9-AC1C-42C1-9DBA-C93115D56919}" type="pres">
      <dgm:prSet presAssocID="{1DC682FE-24BA-4DA0-BD09-44EA7159B423}" presName="hierChild4" presStyleCnt="0"/>
      <dgm:spPr/>
    </dgm:pt>
    <dgm:pt modelId="{110D5AE4-9C64-4B29-8FBD-85CF27322024}" type="pres">
      <dgm:prSet presAssocID="{1DC682FE-24BA-4DA0-BD09-44EA7159B423}" presName="hierChild5" presStyleCnt="0"/>
      <dgm:spPr/>
    </dgm:pt>
    <dgm:pt modelId="{F6D66E71-6BF6-4CA7-A9CF-1670E9EFA785}" type="pres">
      <dgm:prSet presAssocID="{91638E11-0395-4F81-8ED7-79F164CCD2A8}" presName="hierChild5" presStyleCnt="0"/>
      <dgm:spPr/>
    </dgm:pt>
    <dgm:pt modelId="{0E29291D-CD5C-4E0E-ADC5-38A4F2DDD2A2}" type="pres">
      <dgm:prSet presAssocID="{B205FFAE-1B23-438A-83DC-4365068FDD52}" presName="Name37" presStyleLbl="parChTrans1D3" presStyleIdx="7" presStyleCnt="8"/>
      <dgm:spPr/>
    </dgm:pt>
    <dgm:pt modelId="{8CDFE503-4066-472A-80FD-88EDAB0D9A7D}" type="pres">
      <dgm:prSet presAssocID="{899B0DCB-4B09-4B82-82CE-EB86A4325635}" presName="hierRoot2" presStyleCnt="0">
        <dgm:presLayoutVars>
          <dgm:hierBranch val="init"/>
        </dgm:presLayoutVars>
      </dgm:prSet>
      <dgm:spPr/>
    </dgm:pt>
    <dgm:pt modelId="{CEDF071C-02B8-41BF-9CC3-D08B5F76D5C9}" type="pres">
      <dgm:prSet presAssocID="{899B0DCB-4B09-4B82-82CE-EB86A4325635}" presName="rootComposite" presStyleCnt="0"/>
      <dgm:spPr/>
    </dgm:pt>
    <dgm:pt modelId="{344E46F6-B50A-4D14-9553-507476900FA5}" type="pres">
      <dgm:prSet presAssocID="{899B0DCB-4B09-4B82-82CE-EB86A4325635}" presName="rootText" presStyleLbl="node3" presStyleIdx="7" presStyleCnt="8" custScaleX="109582" custScaleY="99758" custLinFactNeighborX="34696" custLinFactNeighborY="-8145">
        <dgm:presLayoutVars>
          <dgm:chPref val="3"/>
        </dgm:presLayoutVars>
      </dgm:prSet>
      <dgm:spPr/>
    </dgm:pt>
    <dgm:pt modelId="{E2014E99-6BC5-4571-AB78-BF4821F90B9A}" type="pres">
      <dgm:prSet presAssocID="{899B0DCB-4B09-4B82-82CE-EB86A4325635}" presName="rootConnector" presStyleLbl="node3" presStyleIdx="7" presStyleCnt="8"/>
      <dgm:spPr/>
    </dgm:pt>
    <dgm:pt modelId="{EA5D7E4D-ABD1-401F-97D4-00BB0CE64FF8}" type="pres">
      <dgm:prSet presAssocID="{899B0DCB-4B09-4B82-82CE-EB86A4325635}" presName="hierChild4" presStyleCnt="0"/>
      <dgm:spPr/>
    </dgm:pt>
    <dgm:pt modelId="{8D7BEB2A-9FC9-4FC9-8340-C3D872D9BAEA}" type="pres">
      <dgm:prSet presAssocID="{40A74399-779B-4106-B3B3-6F5F0412D7C6}" presName="Name37" presStyleLbl="parChTrans1D4" presStyleIdx="2" presStyleCnt="4"/>
      <dgm:spPr/>
    </dgm:pt>
    <dgm:pt modelId="{A3B0C42A-3B5E-4CFD-8807-34DA79133EEB}" type="pres">
      <dgm:prSet presAssocID="{40416970-D87C-4893-8F03-B8A292B4E130}" presName="hierRoot2" presStyleCnt="0">
        <dgm:presLayoutVars>
          <dgm:hierBranch val="init"/>
        </dgm:presLayoutVars>
      </dgm:prSet>
      <dgm:spPr/>
    </dgm:pt>
    <dgm:pt modelId="{7CFDB9DB-270C-4136-926B-CAC03D627E04}" type="pres">
      <dgm:prSet presAssocID="{40416970-D87C-4893-8F03-B8A292B4E130}" presName="rootComposite" presStyleCnt="0"/>
      <dgm:spPr/>
    </dgm:pt>
    <dgm:pt modelId="{B9229B0B-55FC-4779-BEFD-0C8A8FE85B41}" type="pres">
      <dgm:prSet presAssocID="{40416970-D87C-4893-8F03-B8A292B4E130}" presName="rootText" presStyleLbl="node4" presStyleIdx="2" presStyleCnt="4" custScaleX="109582" custScaleY="99758" custLinFactNeighborX="8375" custLinFactNeighborY="-20016">
        <dgm:presLayoutVars>
          <dgm:chPref val="3"/>
        </dgm:presLayoutVars>
      </dgm:prSet>
      <dgm:spPr/>
    </dgm:pt>
    <dgm:pt modelId="{6E73B9FD-DF34-4C14-A1CE-7846D536C57A}" type="pres">
      <dgm:prSet presAssocID="{40416970-D87C-4893-8F03-B8A292B4E130}" presName="rootConnector" presStyleLbl="node4" presStyleIdx="2" presStyleCnt="4"/>
      <dgm:spPr/>
    </dgm:pt>
    <dgm:pt modelId="{5B53EB32-A341-4333-AB58-E7C00DB547B7}" type="pres">
      <dgm:prSet presAssocID="{40416970-D87C-4893-8F03-B8A292B4E130}" presName="hierChild4" presStyleCnt="0"/>
      <dgm:spPr/>
    </dgm:pt>
    <dgm:pt modelId="{DCB17881-8589-463A-9DAA-61D71145B00F}" type="pres">
      <dgm:prSet presAssocID="{40416970-D87C-4893-8F03-B8A292B4E130}" presName="hierChild5" presStyleCnt="0"/>
      <dgm:spPr/>
    </dgm:pt>
    <dgm:pt modelId="{11EBAAB3-64B5-42F7-A8DE-B42EFEBBD7A7}" type="pres">
      <dgm:prSet presAssocID="{9AB00E69-908F-4428-A4F6-0D06574116F5}" presName="Name37" presStyleLbl="parChTrans1D4" presStyleIdx="3" presStyleCnt="4"/>
      <dgm:spPr/>
    </dgm:pt>
    <dgm:pt modelId="{308AE1CC-45E8-495C-BD58-7BC4C3C60E14}" type="pres">
      <dgm:prSet presAssocID="{72AE27DC-2374-4FBA-9FBE-9D9987502F74}" presName="hierRoot2" presStyleCnt="0">
        <dgm:presLayoutVars>
          <dgm:hierBranch val="init"/>
        </dgm:presLayoutVars>
      </dgm:prSet>
      <dgm:spPr/>
    </dgm:pt>
    <dgm:pt modelId="{69E642E5-6FBF-4CA8-839C-7ED70FE18472}" type="pres">
      <dgm:prSet presAssocID="{72AE27DC-2374-4FBA-9FBE-9D9987502F74}" presName="rootComposite" presStyleCnt="0"/>
      <dgm:spPr/>
    </dgm:pt>
    <dgm:pt modelId="{8A8AAF88-C40A-4681-81F2-395D461DDEF9}" type="pres">
      <dgm:prSet presAssocID="{72AE27DC-2374-4FBA-9FBE-9D9987502F74}" presName="rootText" presStyleLbl="node4" presStyleIdx="3" presStyleCnt="4" custScaleX="126919" custScaleY="99758" custLinFactNeighborX="9156" custLinFactNeighborY="-33582">
        <dgm:presLayoutVars>
          <dgm:chPref val="3"/>
        </dgm:presLayoutVars>
      </dgm:prSet>
      <dgm:spPr/>
    </dgm:pt>
    <dgm:pt modelId="{CD7F6846-1F06-4CB8-BAF8-F6FEFEAD0641}" type="pres">
      <dgm:prSet presAssocID="{72AE27DC-2374-4FBA-9FBE-9D9987502F74}" presName="rootConnector" presStyleLbl="node4" presStyleIdx="3" presStyleCnt="4"/>
      <dgm:spPr/>
    </dgm:pt>
    <dgm:pt modelId="{AA9C34A7-0806-4FEF-94ED-9455ACC6E771}" type="pres">
      <dgm:prSet presAssocID="{72AE27DC-2374-4FBA-9FBE-9D9987502F74}" presName="hierChild4" presStyleCnt="0"/>
      <dgm:spPr/>
    </dgm:pt>
    <dgm:pt modelId="{9A341F61-B8DF-433E-90F1-7479265533DA}" type="pres">
      <dgm:prSet presAssocID="{72AE27DC-2374-4FBA-9FBE-9D9987502F74}" presName="hierChild5" presStyleCnt="0"/>
      <dgm:spPr/>
    </dgm:pt>
    <dgm:pt modelId="{69F877D7-88D0-4C2C-9078-ABA6B209EC30}" type="pres">
      <dgm:prSet presAssocID="{899B0DCB-4B09-4B82-82CE-EB86A4325635}" presName="hierChild5" presStyleCnt="0"/>
      <dgm:spPr/>
    </dgm:pt>
    <dgm:pt modelId="{5883D3D5-DCCA-4782-AC82-718FE4DBD430}" type="pres">
      <dgm:prSet presAssocID="{4549D440-4FCE-4453-8686-7FAF5DD02763}" presName="hierChild5" presStyleCnt="0"/>
      <dgm:spPr/>
    </dgm:pt>
    <dgm:pt modelId="{6CBFF0B4-03CA-4632-BCC3-08312922461E}" type="pres">
      <dgm:prSet presAssocID="{639A28F7-0B42-43C3-AABE-8F7F5158771A}" presName="hierChild3" presStyleCnt="0"/>
      <dgm:spPr/>
    </dgm:pt>
  </dgm:ptLst>
  <dgm:cxnLst>
    <dgm:cxn modelId="{EF645102-4556-48F0-AFBC-E7E9BF2A7804}" type="presOf" srcId="{B89846E0-6E5F-4D39-96F0-67482EFFD431}" destId="{C4A229DF-D319-4CFE-8136-F349B5E48AC9}" srcOrd="1" destOrd="0" presId="urn:microsoft.com/office/officeart/2005/8/layout/orgChart1"/>
    <dgm:cxn modelId="{44622305-C6C3-4A6F-8663-5E2ABC896E05}" type="presOf" srcId="{B7CA2C77-6ECB-46EE-938D-9EEC91ECD208}" destId="{29D123BA-DADE-4485-9744-A6D89D211D81}" srcOrd="1" destOrd="0" presId="urn:microsoft.com/office/officeart/2005/8/layout/orgChart1"/>
    <dgm:cxn modelId="{E5C9BC0D-0715-4938-959C-C1361341592C}" type="presOf" srcId="{72AE27DC-2374-4FBA-9FBE-9D9987502F74}" destId="{CD7F6846-1F06-4CB8-BAF8-F6FEFEAD0641}" srcOrd="1" destOrd="0" presId="urn:microsoft.com/office/officeart/2005/8/layout/orgChart1"/>
    <dgm:cxn modelId="{4F59D00D-CE92-4F07-B8A1-CD319DF6751B}" type="presOf" srcId="{F7FFD5EA-6144-4F67-80F6-FA2D2436A10F}" destId="{28CDBC87-60E7-4C36-B24D-11E31C00F9AE}" srcOrd="0" destOrd="0" presId="urn:microsoft.com/office/officeart/2005/8/layout/orgChart1"/>
    <dgm:cxn modelId="{DE7DEA0D-1622-42A1-863C-614975D32728}" type="presOf" srcId="{193E9876-65FC-4CEC-8275-EAD7E5CE0AB6}" destId="{F373FE5D-D29B-42D4-9666-FFC2A81F0B13}" srcOrd="1" destOrd="0" presId="urn:microsoft.com/office/officeart/2005/8/layout/orgChart1"/>
    <dgm:cxn modelId="{D7EA8B0E-392E-4C55-A7A8-151361887547}" type="presOf" srcId="{F9DBACA6-6064-4AA1-B153-98CF70121D01}" destId="{FA910697-813B-47A2-B0EF-E87440FDBCCC}" srcOrd="1" destOrd="0" presId="urn:microsoft.com/office/officeart/2005/8/layout/orgChart1"/>
    <dgm:cxn modelId="{8395DA0F-87CE-4EC7-95AC-A629CCB2A192}" type="presOf" srcId="{FDF5D099-EA22-4123-9B2C-574004089697}" destId="{1478F7E3-FDB9-4E42-A693-33DB41BCA7F2}" srcOrd="0" destOrd="0" presId="urn:microsoft.com/office/officeart/2005/8/layout/orgChart1"/>
    <dgm:cxn modelId="{9CDCD220-B571-43F5-8944-EA1B425A8275}" srcId="{639A28F7-0B42-43C3-AABE-8F7F5158771A}" destId="{193E9876-65FC-4CEC-8275-EAD7E5CE0AB6}" srcOrd="1" destOrd="0" parTransId="{FDF5D099-EA22-4123-9B2C-574004089697}" sibTransId="{64063FEC-BFAD-4BA2-81EC-D08217134A4D}"/>
    <dgm:cxn modelId="{1A9C7C21-6D41-45FB-B911-66309DA3161E}" srcId="{4549D440-4FCE-4453-8686-7FAF5DD02763}" destId="{899B0DCB-4B09-4B82-82CE-EB86A4325635}" srcOrd="1" destOrd="0" parTransId="{B205FFAE-1B23-438A-83DC-4365068FDD52}" sibTransId="{9F457AFC-A861-4F1E-B08A-18510722819A}"/>
    <dgm:cxn modelId="{CC8E4923-7AF7-47E9-ADB7-4EC168DD35AA}" srcId="{193E9876-65FC-4CEC-8275-EAD7E5CE0AB6}" destId="{F9DBACA6-6064-4AA1-B153-98CF70121D01}" srcOrd="1" destOrd="0" parTransId="{30AD4E58-FE2F-499B-B1FB-35822F34D6CA}" sibTransId="{7D7670D5-A916-4F7C-A3F0-D0E667C2D34A}"/>
    <dgm:cxn modelId="{F0E3FD24-06BA-4F73-8750-EA1A7136C6B7}" type="presOf" srcId="{5E9FB420-39F0-44EC-9007-CDAED461521B}" destId="{83E9C7EA-EDF1-4B91-8FBA-4DDE005B1CEF}" srcOrd="0" destOrd="0" presId="urn:microsoft.com/office/officeart/2005/8/layout/orgChart1"/>
    <dgm:cxn modelId="{3B4C1D25-D3F8-4434-8266-B960D1F1EAAE}" srcId="{91638E11-0395-4F81-8ED7-79F164CCD2A8}" destId="{1DC682FE-24BA-4DA0-BD09-44EA7159B423}" srcOrd="1" destOrd="0" parTransId="{C189CAC8-8883-462F-87D4-E05CF20D292E}" sibTransId="{7C591424-94E1-494C-BE1C-2984A3843154}"/>
    <dgm:cxn modelId="{CFCD2C25-10EC-4119-9AE3-5760C698CCCF}" type="presOf" srcId="{7E5C15CF-0344-452A-905B-9887A7818265}" destId="{1FFC5D01-2748-41DC-BFF6-F3A89A4AFBE0}" srcOrd="1" destOrd="0" presId="urn:microsoft.com/office/officeart/2005/8/layout/orgChart1"/>
    <dgm:cxn modelId="{8CC17827-A358-41F3-BAD4-12484E949FDE}" type="presOf" srcId="{639A28F7-0B42-43C3-AABE-8F7F5158771A}" destId="{C26EF8D7-E16D-4036-9705-B8CF69918A74}" srcOrd="0" destOrd="0" presId="urn:microsoft.com/office/officeart/2005/8/layout/orgChart1"/>
    <dgm:cxn modelId="{50571B28-1137-4BE7-9072-1E0F46B723D2}" type="presOf" srcId="{9F219CD6-072C-468F-A4CA-5ACD7547DC70}" destId="{1FBA3428-86C4-44CE-AB5E-2E13013BF513}" srcOrd="0" destOrd="0" presId="urn:microsoft.com/office/officeart/2005/8/layout/orgChart1"/>
    <dgm:cxn modelId="{CCDBAB2D-2085-4AB9-A2EB-0393F4465411}" type="presOf" srcId="{1DC682FE-24BA-4DA0-BD09-44EA7159B423}" destId="{C8707BCD-73CD-4E62-8B00-2A5EEE792A78}" srcOrd="1" destOrd="0" presId="urn:microsoft.com/office/officeart/2005/8/layout/orgChart1"/>
    <dgm:cxn modelId="{AF60E72E-80D9-49DC-96E2-D8AF4F7393F8}" type="presOf" srcId="{C189CAC8-8883-462F-87D4-E05CF20D292E}" destId="{FE4030DC-2F6E-495F-9C14-27C0056A714C}" srcOrd="0" destOrd="0" presId="urn:microsoft.com/office/officeart/2005/8/layout/orgChart1"/>
    <dgm:cxn modelId="{80012E39-3A1C-4741-A09A-2D8DF2FE54B9}" type="presOf" srcId="{899B0DCB-4B09-4B82-82CE-EB86A4325635}" destId="{344E46F6-B50A-4D14-9553-507476900FA5}" srcOrd="0" destOrd="0" presId="urn:microsoft.com/office/officeart/2005/8/layout/orgChart1"/>
    <dgm:cxn modelId="{5B85953C-DBF0-436B-94DE-5DAF9C0557F1}" type="presOf" srcId="{B205FFAE-1B23-438A-83DC-4365068FDD52}" destId="{0E29291D-CD5C-4E0E-ADC5-38A4F2DDD2A2}" srcOrd="0" destOrd="0" presId="urn:microsoft.com/office/officeart/2005/8/layout/orgChart1"/>
    <dgm:cxn modelId="{239EF15D-5A42-4684-B212-869E636EC4CE}" type="presOf" srcId="{E0DC788B-1698-4E2D-9B8E-308FF47FADDF}" destId="{0E7B9D3C-D96A-4002-8D42-4F2902190886}" srcOrd="0" destOrd="0" presId="urn:microsoft.com/office/officeart/2005/8/layout/orgChart1"/>
    <dgm:cxn modelId="{EFE88360-3EC5-4F3B-A0C7-776A29A0D2FE}" type="presOf" srcId="{40416970-D87C-4893-8F03-B8A292B4E130}" destId="{B9229B0B-55FC-4779-BEFD-0C8A8FE85B41}" srcOrd="0" destOrd="0" presId="urn:microsoft.com/office/officeart/2005/8/layout/orgChart1"/>
    <dgm:cxn modelId="{434F9961-B7C0-4DBD-A87B-30929586840F}" srcId="{B89846E0-6E5F-4D39-96F0-67482EFFD431}" destId="{BB409F8A-271B-4298-B3E2-09B2C0765913}" srcOrd="0" destOrd="0" parTransId="{431532A4-E5A8-4D3C-B068-833340D1DB04}" sibTransId="{D38A1D20-67BB-47BF-B4D2-3786EE66B2A7}"/>
    <dgm:cxn modelId="{10736C42-9BD1-404F-AA29-B3C4204B321B}" srcId="{639A28F7-0B42-43C3-AABE-8F7F5158771A}" destId="{4549D440-4FCE-4453-8686-7FAF5DD02763}" srcOrd="2" destOrd="0" parTransId="{B469DEB5-AFED-4D07-A429-22F7F86619F1}" sibTransId="{DB27EE18-D1F0-4169-B7E1-02C9F88F9A53}"/>
    <dgm:cxn modelId="{3162AE43-9F07-4B68-A14D-F21455D92ECD}" type="presOf" srcId="{639A28F7-0B42-43C3-AABE-8F7F5158771A}" destId="{7B745A1A-CE92-4816-83BA-3F6F238A3526}" srcOrd="1" destOrd="0" presId="urn:microsoft.com/office/officeart/2005/8/layout/orgChart1"/>
    <dgm:cxn modelId="{EE121E65-CCAF-40A9-8512-41C833D1D731}" srcId="{639A28F7-0B42-43C3-AABE-8F7F5158771A}" destId="{B89846E0-6E5F-4D39-96F0-67482EFFD431}" srcOrd="0" destOrd="0" parTransId="{AF2870BB-F735-446E-95F2-95DDDFD562DA}" sibTransId="{D013A0C7-0096-4CDD-BF75-A70E4D2692E1}"/>
    <dgm:cxn modelId="{16752765-C999-4CF2-A7DE-F08D8AE3C152}" type="presOf" srcId="{4549D440-4FCE-4453-8686-7FAF5DD02763}" destId="{C250D0CF-96D1-47BF-80BF-A290FC0C4D94}" srcOrd="0" destOrd="0" presId="urn:microsoft.com/office/officeart/2005/8/layout/orgChart1"/>
    <dgm:cxn modelId="{A2075645-F2BF-4A92-A22D-3AA40D6EE065}" type="presOf" srcId="{91638E11-0395-4F81-8ED7-79F164CCD2A8}" destId="{E9B60C28-3218-4809-BE8B-2E6846307599}" srcOrd="0" destOrd="0" presId="urn:microsoft.com/office/officeart/2005/8/layout/orgChart1"/>
    <dgm:cxn modelId="{39EBB745-41B0-4897-A61D-3BAB9A3DEC3D}" type="presOf" srcId="{B7CA2C77-6ECB-46EE-938D-9EEC91ECD208}" destId="{3E708282-ED7E-412D-BCD5-01F400C82F3E}" srcOrd="0" destOrd="0" presId="urn:microsoft.com/office/officeart/2005/8/layout/orgChart1"/>
    <dgm:cxn modelId="{EB57DE6D-AF90-4F60-AFA4-17C398BBD916}" srcId="{91638E11-0395-4F81-8ED7-79F164CCD2A8}" destId="{7E1629C8-282B-442B-8E33-5BE9B4B83C35}" srcOrd="0" destOrd="0" parTransId="{AABC0A90-F88D-4CAF-AB21-6932BC16B33E}" sibTransId="{7E164F69-5D1B-467C-938D-720379CDE4CF}"/>
    <dgm:cxn modelId="{1DD67252-2760-454B-B5BE-F09E18F68B22}" type="presOf" srcId="{431532A4-E5A8-4D3C-B068-833340D1DB04}" destId="{AE8BE0E0-4718-4EAA-8D24-086F720D6237}" srcOrd="0" destOrd="0" presId="urn:microsoft.com/office/officeart/2005/8/layout/orgChart1"/>
    <dgm:cxn modelId="{7E2E1674-00FA-45ED-86F1-7A9EBDDF311D}" type="presOf" srcId="{7E1629C8-282B-442B-8E33-5BE9B4B83C35}" destId="{E36D30DC-3B76-47BB-95EB-5B4C5AC64F2F}" srcOrd="1" destOrd="0" presId="urn:microsoft.com/office/officeart/2005/8/layout/orgChart1"/>
    <dgm:cxn modelId="{CCAFDE54-18F6-4CC4-8FEE-071587EBDE18}" type="presOf" srcId="{AF2870BB-F735-446E-95F2-95DDDFD562DA}" destId="{BF1356FE-1C0F-4FCE-919F-E0213DD9641C}" srcOrd="0" destOrd="0" presId="urn:microsoft.com/office/officeart/2005/8/layout/orgChart1"/>
    <dgm:cxn modelId="{DE570D58-BA70-467A-B932-0B884BC69338}" srcId="{899B0DCB-4B09-4B82-82CE-EB86A4325635}" destId="{40416970-D87C-4893-8F03-B8A292B4E130}" srcOrd="0" destOrd="0" parTransId="{40A74399-779B-4106-B3B3-6F5F0412D7C6}" sibTransId="{8B4FF3C0-2A1E-4CB5-BBA1-1A58A711D2FB}"/>
    <dgm:cxn modelId="{7EEFA97B-F553-4232-8AB9-9B9D6202B85C}" srcId="{193E9876-65FC-4CEC-8275-EAD7E5CE0AB6}" destId="{9F219CD6-072C-468F-A4CA-5ACD7547DC70}" srcOrd="0" destOrd="0" parTransId="{E0DC788B-1698-4E2D-9B8E-308FF47FADDF}" sibTransId="{B6116C42-2EE3-4A29-9365-DD87F8DF7C1D}"/>
    <dgm:cxn modelId="{B57BA67E-7DE8-4E43-9139-89C2712A438B}" type="presOf" srcId="{91638E11-0395-4F81-8ED7-79F164CCD2A8}" destId="{A6460205-CCB9-48B6-8DD6-567795FBD1D4}" srcOrd="1" destOrd="0" presId="urn:microsoft.com/office/officeart/2005/8/layout/orgChart1"/>
    <dgm:cxn modelId="{8CEC078C-3E35-4C3D-AB3F-B08656B5CD38}" type="presOf" srcId="{30AD4E58-FE2F-499B-B1FB-35822F34D6CA}" destId="{E713E9A9-0DEA-4DB7-BEC0-5788F489CCD2}" srcOrd="0" destOrd="0" presId="urn:microsoft.com/office/officeart/2005/8/layout/orgChart1"/>
    <dgm:cxn modelId="{4EE83991-51EF-4703-B9E3-591BFB64FC41}" srcId="{899B0DCB-4B09-4B82-82CE-EB86A4325635}" destId="{72AE27DC-2374-4FBA-9FBE-9D9987502F74}" srcOrd="1" destOrd="0" parTransId="{9AB00E69-908F-4428-A4F6-0D06574116F5}" sibTransId="{B80ABFE7-8F7F-4D45-AD4E-6326255BB129}"/>
    <dgm:cxn modelId="{1C727093-74CC-423C-B62C-B134FE89C30B}" type="presOf" srcId="{D4C88025-6345-4D0E-A55E-7E37ADBB6C46}" destId="{0D5CB74D-0442-4BD5-A999-5FC95000945C}" srcOrd="0" destOrd="0" presId="urn:microsoft.com/office/officeart/2005/8/layout/orgChart1"/>
    <dgm:cxn modelId="{C74CF095-11DE-42AB-876C-2B3F71FACC91}" type="presOf" srcId="{40416970-D87C-4893-8F03-B8A292B4E130}" destId="{6E73B9FD-DF34-4C14-A1CE-7846D536C57A}" srcOrd="1" destOrd="0" presId="urn:microsoft.com/office/officeart/2005/8/layout/orgChart1"/>
    <dgm:cxn modelId="{1B114D96-E9F7-4FFE-AB3F-B2335EAA0027}" type="presOf" srcId="{899B0DCB-4B09-4B82-82CE-EB86A4325635}" destId="{E2014E99-6BC5-4571-AB78-BF4821F90B9A}" srcOrd="1" destOrd="0" presId="urn:microsoft.com/office/officeart/2005/8/layout/orgChart1"/>
    <dgm:cxn modelId="{E6032699-7B4D-4B12-BF3D-2CEAEC86E449}" type="presOf" srcId="{BB409F8A-271B-4298-B3E2-09B2C0765913}" destId="{C37E6D9D-FF97-416C-B2F7-4448A51A01F6}" srcOrd="0" destOrd="0" presId="urn:microsoft.com/office/officeart/2005/8/layout/orgChart1"/>
    <dgm:cxn modelId="{BB92DBA0-F163-470F-BD46-252385A8A9B9}" type="presOf" srcId="{4549D440-4FCE-4453-8686-7FAF5DD02763}" destId="{EA14BFC1-64AE-40F7-89D4-9FFB0D61FFF5}" srcOrd="1" destOrd="0" presId="urn:microsoft.com/office/officeart/2005/8/layout/orgChart1"/>
    <dgm:cxn modelId="{338795A3-4561-4227-B7AE-D95BBA11CD9E}" srcId="{121EEAA6-1387-47DA-952C-63C0655D4F3E}" destId="{639A28F7-0B42-43C3-AABE-8F7F5158771A}" srcOrd="0" destOrd="0" parTransId="{EB826972-1C0E-44FE-8234-AAF094324F3E}" sibTransId="{847D2D2D-A590-4FF2-B593-26914FED6E1F}"/>
    <dgm:cxn modelId="{4BF6B6A3-B28A-49B9-9879-9BAC99051645}" type="presOf" srcId="{F7FFD5EA-6144-4F67-80F6-FA2D2436A10F}" destId="{B0D1539C-9687-4B67-88B0-9413029AB75F}" srcOrd="1" destOrd="0" presId="urn:microsoft.com/office/officeart/2005/8/layout/orgChart1"/>
    <dgm:cxn modelId="{DBF320A6-AB09-4D41-9338-EDC1C0AB6323}" type="presOf" srcId="{BB409F8A-271B-4298-B3E2-09B2C0765913}" destId="{0754629B-79B2-4C91-B885-32DEAF0C764C}" srcOrd="1" destOrd="0" presId="urn:microsoft.com/office/officeart/2005/8/layout/orgChart1"/>
    <dgm:cxn modelId="{778773A7-5789-42D2-925A-320BB1BBFBC5}" type="presOf" srcId="{B469DEB5-AFED-4D07-A429-22F7F86619F1}" destId="{37852F39-CE7D-4C1F-82BF-DF325EECEB4E}" srcOrd="0" destOrd="0" presId="urn:microsoft.com/office/officeart/2005/8/layout/orgChart1"/>
    <dgm:cxn modelId="{831CD8B1-BEA0-4418-84C9-1561A4B0FBDC}" type="presOf" srcId="{7E5C15CF-0344-452A-905B-9887A7818265}" destId="{6077E4BE-BBAB-4C7A-9FBC-DE985A833697}" srcOrd="0" destOrd="0" presId="urn:microsoft.com/office/officeart/2005/8/layout/orgChart1"/>
    <dgm:cxn modelId="{C99505B4-7C6A-4896-B34E-32E42C5747B4}" type="presOf" srcId="{72AE27DC-2374-4FBA-9FBE-9D9987502F74}" destId="{8A8AAF88-C40A-4681-81F2-395D461DDEF9}" srcOrd="0" destOrd="0" presId="urn:microsoft.com/office/officeart/2005/8/layout/orgChart1"/>
    <dgm:cxn modelId="{DB39D1B5-71F3-4890-BDD3-63D24F26C5AB}" type="presOf" srcId="{7E1629C8-282B-442B-8E33-5BE9B4B83C35}" destId="{26E12989-8A5B-4F3A-8830-242AF3368C1A}" srcOrd="0" destOrd="0" presId="urn:microsoft.com/office/officeart/2005/8/layout/orgChart1"/>
    <dgm:cxn modelId="{E0F5C0B6-D95B-4BF6-A873-22C2CD0DF0D0}" type="presOf" srcId="{9F219CD6-072C-468F-A4CA-5ACD7547DC70}" destId="{E7E4FB09-2736-4998-8242-DCE4771E970D}" srcOrd="1" destOrd="0" presId="urn:microsoft.com/office/officeart/2005/8/layout/orgChart1"/>
    <dgm:cxn modelId="{7574AFB9-EB0B-4AE4-9640-F559EE2E0B15}" type="presOf" srcId="{121EEAA6-1387-47DA-952C-63C0655D4F3E}" destId="{78D848AB-045A-456D-AC86-D92BB1C74EDB}" srcOrd="0" destOrd="0" presId="urn:microsoft.com/office/officeart/2005/8/layout/orgChart1"/>
    <dgm:cxn modelId="{FE8B8CBF-7D69-4EDC-9B67-74894D341C07}" type="presOf" srcId="{F9DBACA6-6064-4AA1-B153-98CF70121D01}" destId="{74661C84-20F6-42AF-8F88-BDE58B33171F}" srcOrd="0" destOrd="0" presId="urn:microsoft.com/office/officeart/2005/8/layout/orgChart1"/>
    <dgm:cxn modelId="{C31514CB-6CCF-41CB-BA59-DF8365E7F7B0}" srcId="{B89846E0-6E5F-4D39-96F0-67482EFFD431}" destId="{F7FFD5EA-6144-4F67-80F6-FA2D2436A10F}" srcOrd="2" destOrd="0" parTransId="{9D5D9AC0-E648-4F4F-B7D0-89EB6E65E6A6}" sibTransId="{2ECC2BFA-F100-4731-AA58-E376938D7FAF}"/>
    <dgm:cxn modelId="{03EE67CD-880E-4772-B312-C518451BAEE8}" type="presOf" srcId="{9D5D9AC0-E648-4F4F-B7D0-89EB6E65E6A6}" destId="{E7AB9AB2-3D73-426D-90DE-B3FFE97062E6}" srcOrd="0" destOrd="0" presId="urn:microsoft.com/office/officeart/2005/8/layout/orgChart1"/>
    <dgm:cxn modelId="{C368E8D0-5AE6-401A-A31C-AB8250650168}" srcId="{4549D440-4FCE-4453-8686-7FAF5DD02763}" destId="{91638E11-0395-4F81-8ED7-79F164CCD2A8}" srcOrd="0" destOrd="0" parTransId="{5E9FB420-39F0-44EC-9007-CDAED461521B}" sibTransId="{AF269B06-D412-4053-A9F3-DC0DC42950D5}"/>
    <dgm:cxn modelId="{2C080BD8-3919-4AE0-A8F9-D74DC6F57C03}" type="presOf" srcId="{AABC0A90-F88D-4CAF-AB21-6932BC16B33E}" destId="{5B546976-3EDA-4897-B618-90CE38CA8583}" srcOrd="0" destOrd="0" presId="urn:microsoft.com/office/officeart/2005/8/layout/orgChart1"/>
    <dgm:cxn modelId="{DF378BE7-6423-4B27-96CE-CE81988A5E0E}" type="presOf" srcId="{1DC682FE-24BA-4DA0-BD09-44EA7159B423}" destId="{9B512141-0043-4FE5-B612-87A93D4C877F}" srcOrd="0" destOrd="0" presId="urn:microsoft.com/office/officeart/2005/8/layout/orgChart1"/>
    <dgm:cxn modelId="{97CA1BE8-812B-42D7-ABB8-93031AA160F9}" srcId="{193E9876-65FC-4CEC-8275-EAD7E5CE0AB6}" destId="{B7CA2C77-6ECB-46EE-938D-9EEC91ECD208}" srcOrd="2" destOrd="0" parTransId="{35080DB4-9A66-4B90-8123-C3A0D6747085}" sibTransId="{0C6443AC-F271-492F-A0D3-38B88E051CB3}"/>
    <dgm:cxn modelId="{7414CFEE-16F5-4F19-8300-35DD8472AB89}" type="presOf" srcId="{40A74399-779B-4106-B3B3-6F5F0412D7C6}" destId="{8D7BEB2A-9FC9-4FC9-8340-C3D872D9BAEA}" srcOrd="0" destOrd="0" presId="urn:microsoft.com/office/officeart/2005/8/layout/orgChart1"/>
    <dgm:cxn modelId="{1C4C5FF0-607A-4397-BB17-3C26B34A0F89}" type="presOf" srcId="{B89846E0-6E5F-4D39-96F0-67482EFFD431}" destId="{CBEBF407-C20D-4765-AF0A-26E8AC3AAEE5}" srcOrd="0" destOrd="0" presId="urn:microsoft.com/office/officeart/2005/8/layout/orgChart1"/>
    <dgm:cxn modelId="{59366CF1-B822-4954-83CE-736D40BB231A}" type="presOf" srcId="{193E9876-65FC-4CEC-8275-EAD7E5CE0AB6}" destId="{E97B768B-139F-4D42-A702-08F1A66F9F8F}" srcOrd="0" destOrd="0" presId="urn:microsoft.com/office/officeart/2005/8/layout/orgChart1"/>
    <dgm:cxn modelId="{8E2701F3-5CDC-44C7-920D-7EB285FE967D}" srcId="{B89846E0-6E5F-4D39-96F0-67482EFFD431}" destId="{7E5C15CF-0344-452A-905B-9887A7818265}" srcOrd="1" destOrd="0" parTransId="{D4C88025-6345-4D0E-A55E-7E37ADBB6C46}" sibTransId="{D6F7CC45-42FB-4BC6-A538-A1F5C351C105}"/>
    <dgm:cxn modelId="{501321F5-863F-491A-885A-A0EC176FFBA8}" type="presOf" srcId="{35080DB4-9A66-4B90-8123-C3A0D6747085}" destId="{7CEFBD5A-9239-4D3D-9161-3844D104441F}" srcOrd="0" destOrd="0" presId="urn:microsoft.com/office/officeart/2005/8/layout/orgChart1"/>
    <dgm:cxn modelId="{3F6506FA-02F9-49D9-B5DE-D83B9F21DABC}" type="presOf" srcId="{9AB00E69-908F-4428-A4F6-0D06574116F5}" destId="{11EBAAB3-64B5-42F7-A8DE-B42EFEBBD7A7}" srcOrd="0" destOrd="0" presId="urn:microsoft.com/office/officeart/2005/8/layout/orgChart1"/>
    <dgm:cxn modelId="{7A6636D6-E547-47A6-9897-8F08D9DDCE5A}" type="presParOf" srcId="{78D848AB-045A-456D-AC86-D92BB1C74EDB}" destId="{1FB429F5-9FDE-40E8-9F69-DC240CA1A37A}" srcOrd="0" destOrd="0" presId="urn:microsoft.com/office/officeart/2005/8/layout/orgChart1"/>
    <dgm:cxn modelId="{7317579F-33E2-4CFB-8C21-AC47F7CF7D8D}" type="presParOf" srcId="{1FB429F5-9FDE-40E8-9F69-DC240CA1A37A}" destId="{5B9F51B5-D7EF-4AFD-85CC-08AE2ABA4F29}" srcOrd="0" destOrd="0" presId="urn:microsoft.com/office/officeart/2005/8/layout/orgChart1"/>
    <dgm:cxn modelId="{D46A075C-5B83-4DE5-91FE-35C3781040D1}" type="presParOf" srcId="{5B9F51B5-D7EF-4AFD-85CC-08AE2ABA4F29}" destId="{C26EF8D7-E16D-4036-9705-B8CF69918A74}" srcOrd="0" destOrd="0" presId="urn:microsoft.com/office/officeart/2005/8/layout/orgChart1"/>
    <dgm:cxn modelId="{CEA949D0-B429-4DC6-AF05-D2BFF7A635DD}" type="presParOf" srcId="{5B9F51B5-D7EF-4AFD-85CC-08AE2ABA4F29}" destId="{7B745A1A-CE92-4816-83BA-3F6F238A3526}" srcOrd="1" destOrd="0" presId="urn:microsoft.com/office/officeart/2005/8/layout/orgChart1"/>
    <dgm:cxn modelId="{EB9BFFFB-282A-4652-A5F2-F45A95137D27}" type="presParOf" srcId="{1FB429F5-9FDE-40E8-9F69-DC240CA1A37A}" destId="{13D268DB-1AD9-4714-B147-84CB84E1BB4E}" srcOrd="1" destOrd="0" presId="urn:microsoft.com/office/officeart/2005/8/layout/orgChart1"/>
    <dgm:cxn modelId="{2EB6D539-83E5-41CB-921A-133DB7E7A8C5}" type="presParOf" srcId="{13D268DB-1AD9-4714-B147-84CB84E1BB4E}" destId="{BF1356FE-1C0F-4FCE-919F-E0213DD9641C}" srcOrd="0" destOrd="0" presId="urn:microsoft.com/office/officeart/2005/8/layout/orgChart1"/>
    <dgm:cxn modelId="{606E4DC1-907B-4D7E-BB58-BAF7885376E5}" type="presParOf" srcId="{13D268DB-1AD9-4714-B147-84CB84E1BB4E}" destId="{EA371E6C-D83F-4F67-970F-05A5B7622FFC}" srcOrd="1" destOrd="0" presId="urn:microsoft.com/office/officeart/2005/8/layout/orgChart1"/>
    <dgm:cxn modelId="{6FE89E01-904D-4D1A-851B-4911E9839C16}" type="presParOf" srcId="{EA371E6C-D83F-4F67-970F-05A5B7622FFC}" destId="{745266E0-7701-4FF4-A59E-0C466D53A1B9}" srcOrd="0" destOrd="0" presId="urn:microsoft.com/office/officeart/2005/8/layout/orgChart1"/>
    <dgm:cxn modelId="{DC4B813F-643A-41A1-A859-7C111EE36E49}" type="presParOf" srcId="{745266E0-7701-4FF4-A59E-0C466D53A1B9}" destId="{CBEBF407-C20D-4765-AF0A-26E8AC3AAEE5}" srcOrd="0" destOrd="0" presId="urn:microsoft.com/office/officeart/2005/8/layout/orgChart1"/>
    <dgm:cxn modelId="{1C74989C-F8CD-4347-BBF5-14C566D59CC4}" type="presParOf" srcId="{745266E0-7701-4FF4-A59E-0C466D53A1B9}" destId="{C4A229DF-D319-4CFE-8136-F349B5E48AC9}" srcOrd="1" destOrd="0" presId="urn:microsoft.com/office/officeart/2005/8/layout/orgChart1"/>
    <dgm:cxn modelId="{C0166798-E828-4E6D-B13B-33E8B61E1748}" type="presParOf" srcId="{EA371E6C-D83F-4F67-970F-05A5B7622FFC}" destId="{C689CABE-12B1-41B2-AC3D-672370245E4E}" srcOrd="1" destOrd="0" presId="urn:microsoft.com/office/officeart/2005/8/layout/orgChart1"/>
    <dgm:cxn modelId="{99775BE3-6164-4305-B9D4-1DCA69531448}" type="presParOf" srcId="{C689CABE-12B1-41B2-AC3D-672370245E4E}" destId="{AE8BE0E0-4718-4EAA-8D24-086F720D6237}" srcOrd="0" destOrd="0" presId="urn:microsoft.com/office/officeart/2005/8/layout/orgChart1"/>
    <dgm:cxn modelId="{1864964C-CBE9-4A9D-B501-F67C4356FB97}" type="presParOf" srcId="{C689CABE-12B1-41B2-AC3D-672370245E4E}" destId="{E370D424-6466-427D-8119-4CA156E4E6F5}" srcOrd="1" destOrd="0" presId="urn:microsoft.com/office/officeart/2005/8/layout/orgChart1"/>
    <dgm:cxn modelId="{CAB13C4D-1D70-46D7-A663-479F3BE44CA9}" type="presParOf" srcId="{E370D424-6466-427D-8119-4CA156E4E6F5}" destId="{25E4F7AE-B796-4EEB-8125-3BF0C5C94AA8}" srcOrd="0" destOrd="0" presId="urn:microsoft.com/office/officeart/2005/8/layout/orgChart1"/>
    <dgm:cxn modelId="{9DFA758D-43B9-4620-9180-BC07E2C8B6FD}" type="presParOf" srcId="{25E4F7AE-B796-4EEB-8125-3BF0C5C94AA8}" destId="{C37E6D9D-FF97-416C-B2F7-4448A51A01F6}" srcOrd="0" destOrd="0" presId="urn:microsoft.com/office/officeart/2005/8/layout/orgChart1"/>
    <dgm:cxn modelId="{F20DA958-42C1-438C-B742-64B594795CE4}" type="presParOf" srcId="{25E4F7AE-B796-4EEB-8125-3BF0C5C94AA8}" destId="{0754629B-79B2-4C91-B885-32DEAF0C764C}" srcOrd="1" destOrd="0" presId="urn:microsoft.com/office/officeart/2005/8/layout/orgChart1"/>
    <dgm:cxn modelId="{85CD578A-C299-4DB2-A3BA-BA1D4CBC92F7}" type="presParOf" srcId="{E370D424-6466-427D-8119-4CA156E4E6F5}" destId="{E2FE992F-4A32-42EC-B87F-34328C5A1CCF}" srcOrd="1" destOrd="0" presId="urn:microsoft.com/office/officeart/2005/8/layout/orgChart1"/>
    <dgm:cxn modelId="{45546A94-13F4-4138-9BB9-1BBD7B519BEC}" type="presParOf" srcId="{E370D424-6466-427D-8119-4CA156E4E6F5}" destId="{728609CC-90A7-4F10-BD89-8277F8E8C2D4}" srcOrd="2" destOrd="0" presId="urn:microsoft.com/office/officeart/2005/8/layout/orgChart1"/>
    <dgm:cxn modelId="{D303BF94-D94A-4883-81BE-074B0974C874}" type="presParOf" srcId="{C689CABE-12B1-41B2-AC3D-672370245E4E}" destId="{0D5CB74D-0442-4BD5-A999-5FC95000945C}" srcOrd="2" destOrd="0" presId="urn:microsoft.com/office/officeart/2005/8/layout/orgChart1"/>
    <dgm:cxn modelId="{F4098C12-0A1B-407A-9B03-6CB09800611E}" type="presParOf" srcId="{C689CABE-12B1-41B2-AC3D-672370245E4E}" destId="{C255F7BE-2AFE-4511-9430-8F249CBBB8C6}" srcOrd="3" destOrd="0" presId="urn:microsoft.com/office/officeart/2005/8/layout/orgChart1"/>
    <dgm:cxn modelId="{D97B31A9-8EEC-40C9-9DF2-01355A6F0C93}" type="presParOf" srcId="{C255F7BE-2AFE-4511-9430-8F249CBBB8C6}" destId="{EBDF4077-6B7D-480E-8307-C12C784359F7}" srcOrd="0" destOrd="0" presId="urn:microsoft.com/office/officeart/2005/8/layout/orgChart1"/>
    <dgm:cxn modelId="{83095BCF-745C-4EAE-81FC-00A79CD28D9D}" type="presParOf" srcId="{EBDF4077-6B7D-480E-8307-C12C784359F7}" destId="{6077E4BE-BBAB-4C7A-9FBC-DE985A833697}" srcOrd="0" destOrd="0" presId="urn:microsoft.com/office/officeart/2005/8/layout/orgChart1"/>
    <dgm:cxn modelId="{DB980E75-FD79-47EF-BCB6-1F4445C63BB6}" type="presParOf" srcId="{EBDF4077-6B7D-480E-8307-C12C784359F7}" destId="{1FFC5D01-2748-41DC-BFF6-F3A89A4AFBE0}" srcOrd="1" destOrd="0" presId="urn:microsoft.com/office/officeart/2005/8/layout/orgChart1"/>
    <dgm:cxn modelId="{BD53857D-7979-464F-A650-F60345842E01}" type="presParOf" srcId="{C255F7BE-2AFE-4511-9430-8F249CBBB8C6}" destId="{BAC7C657-4979-42F0-9AEA-C976297AF2B4}" srcOrd="1" destOrd="0" presId="urn:microsoft.com/office/officeart/2005/8/layout/orgChart1"/>
    <dgm:cxn modelId="{3EF22803-BA4E-4F4E-9775-9EAE5B0CF8F3}" type="presParOf" srcId="{C255F7BE-2AFE-4511-9430-8F249CBBB8C6}" destId="{DD560BA5-A792-4C9F-9C45-A1AC1966130E}" srcOrd="2" destOrd="0" presId="urn:microsoft.com/office/officeart/2005/8/layout/orgChart1"/>
    <dgm:cxn modelId="{DA20D865-B27E-46B5-B6B4-1AE1CB6DD637}" type="presParOf" srcId="{C689CABE-12B1-41B2-AC3D-672370245E4E}" destId="{E7AB9AB2-3D73-426D-90DE-B3FFE97062E6}" srcOrd="4" destOrd="0" presId="urn:microsoft.com/office/officeart/2005/8/layout/orgChart1"/>
    <dgm:cxn modelId="{D70399AF-B446-4B64-B686-0ABF99E010BE}" type="presParOf" srcId="{C689CABE-12B1-41B2-AC3D-672370245E4E}" destId="{55D4C762-6126-4B2F-BF41-4903EC5E3003}" srcOrd="5" destOrd="0" presId="urn:microsoft.com/office/officeart/2005/8/layout/orgChart1"/>
    <dgm:cxn modelId="{1D64ED66-5202-4C7C-BF8F-3040C6A80CC8}" type="presParOf" srcId="{55D4C762-6126-4B2F-BF41-4903EC5E3003}" destId="{660C18D2-CF52-46F5-A710-65D4F486C6EA}" srcOrd="0" destOrd="0" presId="urn:microsoft.com/office/officeart/2005/8/layout/orgChart1"/>
    <dgm:cxn modelId="{4A47EF5C-E860-4D6D-ABB1-47183A09D058}" type="presParOf" srcId="{660C18D2-CF52-46F5-A710-65D4F486C6EA}" destId="{28CDBC87-60E7-4C36-B24D-11E31C00F9AE}" srcOrd="0" destOrd="0" presId="urn:microsoft.com/office/officeart/2005/8/layout/orgChart1"/>
    <dgm:cxn modelId="{E386D49B-E965-4281-91A7-CB27A5D0CC04}" type="presParOf" srcId="{660C18D2-CF52-46F5-A710-65D4F486C6EA}" destId="{B0D1539C-9687-4B67-88B0-9413029AB75F}" srcOrd="1" destOrd="0" presId="urn:microsoft.com/office/officeart/2005/8/layout/orgChart1"/>
    <dgm:cxn modelId="{0EBC8339-2966-4B30-809D-33289D6FEA2F}" type="presParOf" srcId="{55D4C762-6126-4B2F-BF41-4903EC5E3003}" destId="{32DEB9E0-2850-404A-B7EC-D4436AEA5465}" srcOrd="1" destOrd="0" presId="urn:microsoft.com/office/officeart/2005/8/layout/orgChart1"/>
    <dgm:cxn modelId="{D1D0D842-352D-4A59-806A-DB492B54C32E}" type="presParOf" srcId="{55D4C762-6126-4B2F-BF41-4903EC5E3003}" destId="{7A4DE013-256C-496B-95F1-A43CA504EF65}" srcOrd="2" destOrd="0" presId="urn:microsoft.com/office/officeart/2005/8/layout/orgChart1"/>
    <dgm:cxn modelId="{E4CEC5A0-552F-42C3-AED7-D3BD5EFB3164}" type="presParOf" srcId="{EA371E6C-D83F-4F67-970F-05A5B7622FFC}" destId="{1717300B-950B-48FF-82BD-D3CCD6EB2EA7}" srcOrd="2" destOrd="0" presId="urn:microsoft.com/office/officeart/2005/8/layout/orgChart1"/>
    <dgm:cxn modelId="{E9A08023-20AA-4E49-A805-D3C42125FE28}" type="presParOf" srcId="{13D268DB-1AD9-4714-B147-84CB84E1BB4E}" destId="{1478F7E3-FDB9-4E42-A693-33DB41BCA7F2}" srcOrd="2" destOrd="0" presId="urn:microsoft.com/office/officeart/2005/8/layout/orgChart1"/>
    <dgm:cxn modelId="{68B5B336-52CF-422F-9015-D290934BB814}" type="presParOf" srcId="{13D268DB-1AD9-4714-B147-84CB84E1BB4E}" destId="{5355B47E-FD78-4D9E-AA35-53720D29B2D4}" srcOrd="3" destOrd="0" presId="urn:microsoft.com/office/officeart/2005/8/layout/orgChart1"/>
    <dgm:cxn modelId="{032E55A0-9A0E-4EF4-A3D3-A9E7D2CC1866}" type="presParOf" srcId="{5355B47E-FD78-4D9E-AA35-53720D29B2D4}" destId="{5A05271A-DEF8-4A82-8D86-673E0E749C55}" srcOrd="0" destOrd="0" presId="urn:microsoft.com/office/officeart/2005/8/layout/orgChart1"/>
    <dgm:cxn modelId="{A472D10D-6B56-439A-B024-3A3CE44ADB67}" type="presParOf" srcId="{5A05271A-DEF8-4A82-8D86-673E0E749C55}" destId="{E97B768B-139F-4D42-A702-08F1A66F9F8F}" srcOrd="0" destOrd="0" presId="urn:microsoft.com/office/officeart/2005/8/layout/orgChart1"/>
    <dgm:cxn modelId="{BA82388A-0162-4D5A-9AE7-78B07ADF3595}" type="presParOf" srcId="{5A05271A-DEF8-4A82-8D86-673E0E749C55}" destId="{F373FE5D-D29B-42D4-9666-FFC2A81F0B13}" srcOrd="1" destOrd="0" presId="urn:microsoft.com/office/officeart/2005/8/layout/orgChart1"/>
    <dgm:cxn modelId="{42AEB8AC-C6F3-4EDF-902C-8ED8C586CC0B}" type="presParOf" srcId="{5355B47E-FD78-4D9E-AA35-53720D29B2D4}" destId="{1DBC130C-4759-4E4C-9BC4-EFDED30CCF37}" srcOrd="1" destOrd="0" presId="urn:microsoft.com/office/officeart/2005/8/layout/orgChart1"/>
    <dgm:cxn modelId="{D6672742-5255-4F45-B2DF-17B8833BADC8}" type="presParOf" srcId="{1DBC130C-4759-4E4C-9BC4-EFDED30CCF37}" destId="{0E7B9D3C-D96A-4002-8D42-4F2902190886}" srcOrd="0" destOrd="0" presId="urn:microsoft.com/office/officeart/2005/8/layout/orgChart1"/>
    <dgm:cxn modelId="{85C1FEB1-25B9-4D48-9AF5-3379E68F9055}" type="presParOf" srcId="{1DBC130C-4759-4E4C-9BC4-EFDED30CCF37}" destId="{556D3B83-FF33-4A79-A5E3-306A604E3CED}" srcOrd="1" destOrd="0" presId="urn:microsoft.com/office/officeart/2005/8/layout/orgChart1"/>
    <dgm:cxn modelId="{F1D13B2B-5607-470C-9B66-87B2171C1ACD}" type="presParOf" srcId="{556D3B83-FF33-4A79-A5E3-306A604E3CED}" destId="{D0EEE556-7867-462D-B5FA-C0A03F4C7B70}" srcOrd="0" destOrd="0" presId="urn:microsoft.com/office/officeart/2005/8/layout/orgChart1"/>
    <dgm:cxn modelId="{0D93020B-6B02-44C0-AEF0-201E48271C1D}" type="presParOf" srcId="{D0EEE556-7867-462D-B5FA-C0A03F4C7B70}" destId="{1FBA3428-86C4-44CE-AB5E-2E13013BF513}" srcOrd="0" destOrd="0" presId="urn:microsoft.com/office/officeart/2005/8/layout/orgChart1"/>
    <dgm:cxn modelId="{78861B29-8CF0-4D3B-B03B-67A9CCBECB6A}" type="presParOf" srcId="{D0EEE556-7867-462D-B5FA-C0A03F4C7B70}" destId="{E7E4FB09-2736-4998-8242-DCE4771E970D}" srcOrd="1" destOrd="0" presId="urn:microsoft.com/office/officeart/2005/8/layout/orgChart1"/>
    <dgm:cxn modelId="{2B24A6B0-333E-449B-8692-52A0D253274D}" type="presParOf" srcId="{556D3B83-FF33-4A79-A5E3-306A604E3CED}" destId="{CC4BD3D0-E51E-41D3-86F1-2837AB0EB56F}" srcOrd="1" destOrd="0" presId="urn:microsoft.com/office/officeart/2005/8/layout/orgChart1"/>
    <dgm:cxn modelId="{6BCDC4A8-7DC8-48B1-BF4F-8D123B5301A6}" type="presParOf" srcId="{556D3B83-FF33-4A79-A5E3-306A604E3CED}" destId="{15E30F27-8FD9-4800-8668-31C63551D499}" srcOrd="2" destOrd="0" presId="urn:microsoft.com/office/officeart/2005/8/layout/orgChart1"/>
    <dgm:cxn modelId="{646EA8D8-D419-4E10-A03D-519682AF1BF9}" type="presParOf" srcId="{1DBC130C-4759-4E4C-9BC4-EFDED30CCF37}" destId="{E713E9A9-0DEA-4DB7-BEC0-5788F489CCD2}" srcOrd="2" destOrd="0" presId="urn:microsoft.com/office/officeart/2005/8/layout/orgChart1"/>
    <dgm:cxn modelId="{6AE42731-9557-4FE8-A4E8-8A27386B703D}" type="presParOf" srcId="{1DBC130C-4759-4E4C-9BC4-EFDED30CCF37}" destId="{03364D11-21D9-4050-9668-D9C24A405475}" srcOrd="3" destOrd="0" presId="urn:microsoft.com/office/officeart/2005/8/layout/orgChart1"/>
    <dgm:cxn modelId="{EC4CF106-2C05-4482-BE0E-A11C1C13C94C}" type="presParOf" srcId="{03364D11-21D9-4050-9668-D9C24A405475}" destId="{FCC5A14A-32A7-46E1-8BB2-0CAA60FB49E9}" srcOrd="0" destOrd="0" presId="urn:microsoft.com/office/officeart/2005/8/layout/orgChart1"/>
    <dgm:cxn modelId="{4278FDDE-FAEB-4D50-8477-EA33F2C7FCAF}" type="presParOf" srcId="{FCC5A14A-32A7-46E1-8BB2-0CAA60FB49E9}" destId="{74661C84-20F6-42AF-8F88-BDE58B33171F}" srcOrd="0" destOrd="0" presId="urn:microsoft.com/office/officeart/2005/8/layout/orgChart1"/>
    <dgm:cxn modelId="{41A86248-235C-4CA9-B172-CAD23DD59D29}" type="presParOf" srcId="{FCC5A14A-32A7-46E1-8BB2-0CAA60FB49E9}" destId="{FA910697-813B-47A2-B0EF-E87440FDBCCC}" srcOrd="1" destOrd="0" presId="urn:microsoft.com/office/officeart/2005/8/layout/orgChart1"/>
    <dgm:cxn modelId="{FCB28181-ED5B-42E8-8C92-DBF3AFC11E66}" type="presParOf" srcId="{03364D11-21D9-4050-9668-D9C24A405475}" destId="{6DB5DD30-451B-4BAA-9265-56C938E36797}" srcOrd="1" destOrd="0" presId="urn:microsoft.com/office/officeart/2005/8/layout/orgChart1"/>
    <dgm:cxn modelId="{15E85092-8746-496A-A289-30064A69891C}" type="presParOf" srcId="{03364D11-21D9-4050-9668-D9C24A405475}" destId="{4282AA42-6CAD-4A26-89AA-665989DDFC39}" srcOrd="2" destOrd="0" presId="urn:microsoft.com/office/officeart/2005/8/layout/orgChart1"/>
    <dgm:cxn modelId="{09FA9091-C285-4397-8608-429C135EDCAA}" type="presParOf" srcId="{1DBC130C-4759-4E4C-9BC4-EFDED30CCF37}" destId="{7CEFBD5A-9239-4D3D-9161-3844D104441F}" srcOrd="4" destOrd="0" presId="urn:microsoft.com/office/officeart/2005/8/layout/orgChart1"/>
    <dgm:cxn modelId="{D3CDCA39-6343-4F2D-A974-2399B4AB5FC4}" type="presParOf" srcId="{1DBC130C-4759-4E4C-9BC4-EFDED30CCF37}" destId="{960547C4-7260-4ABE-8833-6D7182E2315A}" srcOrd="5" destOrd="0" presId="urn:microsoft.com/office/officeart/2005/8/layout/orgChart1"/>
    <dgm:cxn modelId="{790B0CEA-58A6-4620-AD8B-A7EBBC505D43}" type="presParOf" srcId="{960547C4-7260-4ABE-8833-6D7182E2315A}" destId="{7C7B8384-E669-4F66-8161-36EAB21F54BC}" srcOrd="0" destOrd="0" presId="urn:microsoft.com/office/officeart/2005/8/layout/orgChart1"/>
    <dgm:cxn modelId="{AA365EA2-3335-40DA-9332-5CE3047ABBD9}" type="presParOf" srcId="{7C7B8384-E669-4F66-8161-36EAB21F54BC}" destId="{3E708282-ED7E-412D-BCD5-01F400C82F3E}" srcOrd="0" destOrd="0" presId="urn:microsoft.com/office/officeart/2005/8/layout/orgChart1"/>
    <dgm:cxn modelId="{A0845E21-5DCE-4B8B-AAD4-27AEF8A100CF}" type="presParOf" srcId="{7C7B8384-E669-4F66-8161-36EAB21F54BC}" destId="{29D123BA-DADE-4485-9744-A6D89D211D81}" srcOrd="1" destOrd="0" presId="urn:microsoft.com/office/officeart/2005/8/layout/orgChart1"/>
    <dgm:cxn modelId="{74DBE697-A4F7-4209-9981-85AC900A9975}" type="presParOf" srcId="{960547C4-7260-4ABE-8833-6D7182E2315A}" destId="{5DFF6A8D-B6E2-434C-9774-8171D98BF440}" srcOrd="1" destOrd="0" presId="urn:microsoft.com/office/officeart/2005/8/layout/orgChart1"/>
    <dgm:cxn modelId="{CDB0EC9B-8A7F-42DD-B699-B082D290C766}" type="presParOf" srcId="{960547C4-7260-4ABE-8833-6D7182E2315A}" destId="{7FFC0629-2761-4801-A7CF-DD016C3219AF}" srcOrd="2" destOrd="0" presId="urn:microsoft.com/office/officeart/2005/8/layout/orgChart1"/>
    <dgm:cxn modelId="{AD33246F-52BE-4648-A373-F3BACCE144AD}" type="presParOf" srcId="{5355B47E-FD78-4D9E-AA35-53720D29B2D4}" destId="{1EB7BEAD-54D7-46B7-9982-CF4EE36821FE}" srcOrd="2" destOrd="0" presId="urn:microsoft.com/office/officeart/2005/8/layout/orgChart1"/>
    <dgm:cxn modelId="{94078818-B386-4649-BA19-388E19BBA7B8}" type="presParOf" srcId="{13D268DB-1AD9-4714-B147-84CB84E1BB4E}" destId="{37852F39-CE7D-4C1F-82BF-DF325EECEB4E}" srcOrd="4" destOrd="0" presId="urn:microsoft.com/office/officeart/2005/8/layout/orgChart1"/>
    <dgm:cxn modelId="{57FBEF67-D506-4A4E-81DD-1EBEE04EF92B}" type="presParOf" srcId="{13D268DB-1AD9-4714-B147-84CB84E1BB4E}" destId="{B1F9C66E-B589-4996-8A7A-BF756413FE10}" srcOrd="5" destOrd="0" presId="urn:microsoft.com/office/officeart/2005/8/layout/orgChart1"/>
    <dgm:cxn modelId="{D189A534-1087-4719-BE97-77BF99026F66}" type="presParOf" srcId="{B1F9C66E-B589-4996-8A7A-BF756413FE10}" destId="{39427FCA-5CDB-40C3-B022-4437B503E3B0}" srcOrd="0" destOrd="0" presId="urn:microsoft.com/office/officeart/2005/8/layout/orgChart1"/>
    <dgm:cxn modelId="{93008557-787F-4B07-967A-FB02AB24F108}" type="presParOf" srcId="{39427FCA-5CDB-40C3-B022-4437B503E3B0}" destId="{C250D0CF-96D1-47BF-80BF-A290FC0C4D94}" srcOrd="0" destOrd="0" presId="urn:microsoft.com/office/officeart/2005/8/layout/orgChart1"/>
    <dgm:cxn modelId="{E577EE98-D305-4870-ABAC-35D292C87246}" type="presParOf" srcId="{39427FCA-5CDB-40C3-B022-4437B503E3B0}" destId="{EA14BFC1-64AE-40F7-89D4-9FFB0D61FFF5}" srcOrd="1" destOrd="0" presId="urn:microsoft.com/office/officeart/2005/8/layout/orgChart1"/>
    <dgm:cxn modelId="{EB4C6655-6CF6-41F1-9708-29C77D99FB80}" type="presParOf" srcId="{B1F9C66E-B589-4996-8A7A-BF756413FE10}" destId="{DCAE7202-852A-4CF8-979F-40E6B2441174}" srcOrd="1" destOrd="0" presId="urn:microsoft.com/office/officeart/2005/8/layout/orgChart1"/>
    <dgm:cxn modelId="{A5BC80FE-7DF7-415E-91CE-68255F1C10C4}" type="presParOf" srcId="{DCAE7202-852A-4CF8-979F-40E6B2441174}" destId="{83E9C7EA-EDF1-4B91-8FBA-4DDE005B1CEF}" srcOrd="0" destOrd="0" presId="urn:microsoft.com/office/officeart/2005/8/layout/orgChart1"/>
    <dgm:cxn modelId="{158C11D8-45A0-4899-9BF7-B3BBBCE1DB0D}" type="presParOf" srcId="{DCAE7202-852A-4CF8-979F-40E6B2441174}" destId="{6F16E165-6A9A-4BBF-B178-9BF97C4FF4D7}" srcOrd="1" destOrd="0" presId="urn:microsoft.com/office/officeart/2005/8/layout/orgChart1"/>
    <dgm:cxn modelId="{0869BB29-20E1-46DC-BB4C-60BB64C0B0E0}" type="presParOf" srcId="{6F16E165-6A9A-4BBF-B178-9BF97C4FF4D7}" destId="{DD97D3D0-5346-4C13-B023-8D0EDBE5F11C}" srcOrd="0" destOrd="0" presId="urn:microsoft.com/office/officeart/2005/8/layout/orgChart1"/>
    <dgm:cxn modelId="{141F5D1A-01F7-4AF4-8CFA-210F9BAA93E3}" type="presParOf" srcId="{DD97D3D0-5346-4C13-B023-8D0EDBE5F11C}" destId="{E9B60C28-3218-4809-BE8B-2E6846307599}" srcOrd="0" destOrd="0" presId="urn:microsoft.com/office/officeart/2005/8/layout/orgChart1"/>
    <dgm:cxn modelId="{1513F1F4-2220-4A8D-842F-A09AF8168641}" type="presParOf" srcId="{DD97D3D0-5346-4C13-B023-8D0EDBE5F11C}" destId="{A6460205-CCB9-48B6-8DD6-567795FBD1D4}" srcOrd="1" destOrd="0" presId="urn:microsoft.com/office/officeart/2005/8/layout/orgChart1"/>
    <dgm:cxn modelId="{34019FD1-A0F6-4DC6-832D-38ED06093655}" type="presParOf" srcId="{6F16E165-6A9A-4BBF-B178-9BF97C4FF4D7}" destId="{1E50D381-4D2A-46C2-ADF2-C5EF9CD7B280}" srcOrd="1" destOrd="0" presId="urn:microsoft.com/office/officeart/2005/8/layout/orgChart1"/>
    <dgm:cxn modelId="{8039D064-F759-4473-85EE-B329B2916FF7}" type="presParOf" srcId="{1E50D381-4D2A-46C2-ADF2-C5EF9CD7B280}" destId="{5B546976-3EDA-4897-B618-90CE38CA8583}" srcOrd="0" destOrd="0" presId="urn:microsoft.com/office/officeart/2005/8/layout/orgChart1"/>
    <dgm:cxn modelId="{F8B48E76-A9B5-4285-B5BB-4158DB0EEC2A}" type="presParOf" srcId="{1E50D381-4D2A-46C2-ADF2-C5EF9CD7B280}" destId="{FB8A753B-5FE6-46C9-BB73-2A3084A7B181}" srcOrd="1" destOrd="0" presId="urn:microsoft.com/office/officeart/2005/8/layout/orgChart1"/>
    <dgm:cxn modelId="{ABD5CBD1-5DF3-4866-9AA5-1B91DB51A757}" type="presParOf" srcId="{FB8A753B-5FE6-46C9-BB73-2A3084A7B181}" destId="{678691A4-948C-471F-A58C-9444353391B5}" srcOrd="0" destOrd="0" presId="urn:microsoft.com/office/officeart/2005/8/layout/orgChart1"/>
    <dgm:cxn modelId="{8C18ED30-10C4-4568-B8AC-537491097AC1}" type="presParOf" srcId="{678691A4-948C-471F-A58C-9444353391B5}" destId="{26E12989-8A5B-4F3A-8830-242AF3368C1A}" srcOrd="0" destOrd="0" presId="urn:microsoft.com/office/officeart/2005/8/layout/orgChart1"/>
    <dgm:cxn modelId="{1496BD7F-C37D-4562-95E5-67FBD55B605C}" type="presParOf" srcId="{678691A4-948C-471F-A58C-9444353391B5}" destId="{E36D30DC-3B76-47BB-95EB-5B4C5AC64F2F}" srcOrd="1" destOrd="0" presId="urn:microsoft.com/office/officeart/2005/8/layout/orgChart1"/>
    <dgm:cxn modelId="{725C937E-C976-44BF-BBC9-7FE936C91ABF}" type="presParOf" srcId="{FB8A753B-5FE6-46C9-BB73-2A3084A7B181}" destId="{761BC782-E3F7-4337-B4B3-2D2E23AC404B}" srcOrd="1" destOrd="0" presId="urn:microsoft.com/office/officeart/2005/8/layout/orgChart1"/>
    <dgm:cxn modelId="{11CC5303-2A71-4FFA-A08F-2A4C28EA65A0}" type="presParOf" srcId="{FB8A753B-5FE6-46C9-BB73-2A3084A7B181}" destId="{1C6C4B4D-BE59-4455-A3D5-CD6C61C7ADE8}" srcOrd="2" destOrd="0" presId="urn:microsoft.com/office/officeart/2005/8/layout/orgChart1"/>
    <dgm:cxn modelId="{E0570827-201D-441A-A09B-EDB5F1CBE510}" type="presParOf" srcId="{1E50D381-4D2A-46C2-ADF2-C5EF9CD7B280}" destId="{FE4030DC-2F6E-495F-9C14-27C0056A714C}" srcOrd="2" destOrd="0" presId="urn:microsoft.com/office/officeart/2005/8/layout/orgChart1"/>
    <dgm:cxn modelId="{F0813E54-B094-4C84-9A7A-6A211E56A9C7}" type="presParOf" srcId="{1E50D381-4D2A-46C2-ADF2-C5EF9CD7B280}" destId="{47F826DA-23BA-47DE-9B71-BF595FBE4616}" srcOrd="3" destOrd="0" presId="urn:microsoft.com/office/officeart/2005/8/layout/orgChart1"/>
    <dgm:cxn modelId="{491D1D54-EEEF-4D4C-8C4C-D4963EDD316E}" type="presParOf" srcId="{47F826DA-23BA-47DE-9B71-BF595FBE4616}" destId="{2B9704B3-EC01-4F88-AFE3-971E5D3A9E94}" srcOrd="0" destOrd="0" presId="urn:microsoft.com/office/officeart/2005/8/layout/orgChart1"/>
    <dgm:cxn modelId="{40DBED3F-F4EC-4424-B082-8CC88E838ADC}" type="presParOf" srcId="{2B9704B3-EC01-4F88-AFE3-971E5D3A9E94}" destId="{9B512141-0043-4FE5-B612-87A93D4C877F}" srcOrd="0" destOrd="0" presId="urn:microsoft.com/office/officeart/2005/8/layout/orgChart1"/>
    <dgm:cxn modelId="{0961C2D6-FDDE-4CEA-98AF-CFD4681FC77E}" type="presParOf" srcId="{2B9704B3-EC01-4F88-AFE3-971E5D3A9E94}" destId="{C8707BCD-73CD-4E62-8B00-2A5EEE792A78}" srcOrd="1" destOrd="0" presId="urn:microsoft.com/office/officeart/2005/8/layout/orgChart1"/>
    <dgm:cxn modelId="{7D8E54A8-9C7C-467F-BD16-E1F1E169F49E}" type="presParOf" srcId="{47F826DA-23BA-47DE-9B71-BF595FBE4616}" destId="{D289CDC9-AC1C-42C1-9DBA-C93115D56919}" srcOrd="1" destOrd="0" presId="urn:microsoft.com/office/officeart/2005/8/layout/orgChart1"/>
    <dgm:cxn modelId="{135DD75C-102B-43EA-8EA4-BDD9FF6F9C9A}" type="presParOf" srcId="{47F826DA-23BA-47DE-9B71-BF595FBE4616}" destId="{110D5AE4-9C64-4B29-8FBD-85CF27322024}" srcOrd="2" destOrd="0" presId="urn:microsoft.com/office/officeart/2005/8/layout/orgChart1"/>
    <dgm:cxn modelId="{96E91D59-BF3D-4182-9474-EA465744D65F}" type="presParOf" srcId="{6F16E165-6A9A-4BBF-B178-9BF97C4FF4D7}" destId="{F6D66E71-6BF6-4CA7-A9CF-1670E9EFA785}" srcOrd="2" destOrd="0" presId="urn:microsoft.com/office/officeart/2005/8/layout/orgChart1"/>
    <dgm:cxn modelId="{79992659-88DC-454F-BC80-AB62D6B5E208}" type="presParOf" srcId="{DCAE7202-852A-4CF8-979F-40E6B2441174}" destId="{0E29291D-CD5C-4E0E-ADC5-38A4F2DDD2A2}" srcOrd="2" destOrd="0" presId="urn:microsoft.com/office/officeart/2005/8/layout/orgChart1"/>
    <dgm:cxn modelId="{B47FF7E1-1CE6-45B4-AD1C-C594936B6FE0}" type="presParOf" srcId="{DCAE7202-852A-4CF8-979F-40E6B2441174}" destId="{8CDFE503-4066-472A-80FD-88EDAB0D9A7D}" srcOrd="3" destOrd="0" presId="urn:microsoft.com/office/officeart/2005/8/layout/orgChart1"/>
    <dgm:cxn modelId="{10372B9D-21D0-4D3A-8298-429422732F6F}" type="presParOf" srcId="{8CDFE503-4066-472A-80FD-88EDAB0D9A7D}" destId="{CEDF071C-02B8-41BF-9CC3-D08B5F76D5C9}" srcOrd="0" destOrd="0" presId="urn:microsoft.com/office/officeart/2005/8/layout/orgChart1"/>
    <dgm:cxn modelId="{3566356C-D491-4E02-AFEA-E208FACD2F48}" type="presParOf" srcId="{CEDF071C-02B8-41BF-9CC3-D08B5F76D5C9}" destId="{344E46F6-B50A-4D14-9553-507476900FA5}" srcOrd="0" destOrd="0" presId="urn:microsoft.com/office/officeart/2005/8/layout/orgChart1"/>
    <dgm:cxn modelId="{10A41384-54F9-4358-A2FC-32E4AAAE4E54}" type="presParOf" srcId="{CEDF071C-02B8-41BF-9CC3-D08B5F76D5C9}" destId="{E2014E99-6BC5-4571-AB78-BF4821F90B9A}" srcOrd="1" destOrd="0" presId="urn:microsoft.com/office/officeart/2005/8/layout/orgChart1"/>
    <dgm:cxn modelId="{B6F60DA1-7405-4FB2-BF16-369A234A312C}" type="presParOf" srcId="{8CDFE503-4066-472A-80FD-88EDAB0D9A7D}" destId="{EA5D7E4D-ABD1-401F-97D4-00BB0CE64FF8}" srcOrd="1" destOrd="0" presId="urn:microsoft.com/office/officeart/2005/8/layout/orgChart1"/>
    <dgm:cxn modelId="{001DE3C5-A498-4B53-B5A7-66489F3426D3}" type="presParOf" srcId="{EA5D7E4D-ABD1-401F-97D4-00BB0CE64FF8}" destId="{8D7BEB2A-9FC9-4FC9-8340-C3D872D9BAEA}" srcOrd="0" destOrd="0" presId="urn:microsoft.com/office/officeart/2005/8/layout/orgChart1"/>
    <dgm:cxn modelId="{FFE297B4-51FE-4F0C-A058-84305FAFEB76}" type="presParOf" srcId="{EA5D7E4D-ABD1-401F-97D4-00BB0CE64FF8}" destId="{A3B0C42A-3B5E-4CFD-8807-34DA79133EEB}" srcOrd="1" destOrd="0" presId="urn:microsoft.com/office/officeart/2005/8/layout/orgChart1"/>
    <dgm:cxn modelId="{2E542BF2-B56E-49C2-8EBB-834AF5C4AEDC}" type="presParOf" srcId="{A3B0C42A-3B5E-4CFD-8807-34DA79133EEB}" destId="{7CFDB9DB-270C-4136-926B-CAC03D627E04}" srcOrd="0" destOrd="0" presId="urn:microsoft.com/office/officeart/2005/8/layout/orgChart1"/>
    <dgm:cxn modelId="{64C0D9F1-89DD-4BED-B949-8AE739C5320E}" type="presParOf" srcId="{7CFDB9DB-270C-4136-926B-CAC03D627E04}" destId="{B9229B0B-55FC-4779-BEFD-0C8A8FE85B41}" srcOrd="0" destOrd="0" presId="urn:microsoft.com/office/officeart/2005/8/layout/orgChart1"/>
    <dgm:cxn modelId="{4B23B7AF-B4FA-4CF3-B00D-FC518B33D140}" type="presParOf" srcId="{7CFDB9DB-270C-4136-926B-CAC03D627E04}" destId="{6E73B9FD-DF34-4C14-A1CE-7846D536C57A}" srcOrd="1" destOrd="0" presId="urn:microsoft.com/office/officeart/2005/8/layout/orgChart1"/>
    <dgm:cxn modelId="{DE932018-7689-422C-B9CF-25A99C5725DE}" type="presParOf" srcId="{A3B0C42A-3B5E-4CFD-8807-34DA79133EEB}" destId="{5B53EB32-A341-4333-AB58-E7C00DB547B7}" srcOrd="1" destOrd="0" presId="urn:microsoft.com/office/officeart/2005/8/layout/orgChart1"/>
    <dgm:cxn modelId="{8982E3E0-8B09-4527-9B67-377181E211EB}" type="presParOf" srcId="{A3B0C42A-3B5E-4CFD-8807-34DA79133EEB}" destId="{DCB17881-8589-463A-9DAA-61D71145B00F}" srcOrd="2" destOrd="0" presId="urn:microsoft.com/office/officeart/2005/8/layout/orgChart1"/>
    <dgm:cxn modelId="{AFD886A3-3270-4DD3-82F0-7EF5DA574944}" type="presParOf" srcId="{EA5D7E4D-ABD1-401F-97D4-00BB0CE64FF8}" destId="{11EBAAB3-64B5-42F7-A8DE-B42EFEBBD7A7}" srcOrd="2" destOrd="0" presId="urn:microsoft.com/office/officeart/2005/8/layout/orgChart1"/>
    <dgm:cxn modelId="{9411F724-3E15-4E58-AE26-C2E4AAF5287F}" type="presParOf" srcId="{EA5D7E4D-ABD1-401F-97D4-00BB0CE64FF8}" destId="{308AE1CC-45E8-495C-BD58-7BC4C3C60E14}" srcOrd="3" destOrd="0" presId="urn:microsoft.com/office/officeart/2005/8/layout/orgChart1"/>
    <dgm:cxn modelId="{C3DAB46D-6A56-401B-8727-3FDD7C23A44A}" type="presParOf" srcId="{308AE1CC-45E8-495C-BD58-7BC4C3C60E14}" destId="{69E642E5-6FBF-4CA8-839C-7ED70FE18472}" srcOrd="0" destOrd="0" presId="urn:microsoft.com/office/officeart/2005/8/layout/orgChart1"/>
    <dgm:cxn modelId="{B2471C38-54E8-4187-85F1-0A8E5BA0CED5}" type="presParOf" srcId="{69E642E5-6FBF-4CA8-839C-7ED70FE18472}" destId="{8A8AAF88-C40A-4681-81F2-395D461DDEF9}" srcOrd="0" destOrd="0" presId="urn:microsoft.com/office/officeart/2005/8/layout/orgChart1"/>
    <dgm:cxn modelId="{4F3AC275-C666-4686-9885-5830179D1BE5}" type="presParOf" srcId="{69E642E5-6FBF-4CA8-839C-7ED70FE18472}" destId="{CD7F6846-1F06-4CB8-BAF8-F6FEFEAD0641}" srcOrd="1" destOrd="0" presId="urn:microsoft.com/office/officeart/2005/8/layout/orgChart1"/>
    <dgm:cxn modelId="{8555F1C9-2B6B-460C-AD8D-F69F682880C9}" type="presParOf" srcId="{308AE1CC-45E8-495C-BD58-7BC4C3C60E14}" destId="{AA9C34A7-0806-4FEF-94ED-9455ACC6E771}" srcOrd="1" destOrd="0" presId="urn:microsoft.com/office/officeart/2005/8/layout/orgChart1"/>
    <dgm:cxn modelId="{E90D6FBC-D38C-46C0-95FE-0C30F0A733DB}" type="presParOf" srcId="{308AE1CC-45E8-495C-BD58-7BC4C3C60E14}" destId="{9A341F61-B8DF-433E-90F1-7479265533DA}" srcOrd="2" destOrd="0" presId="urn:microsoft.com/office/officeart/2005/8/layout/orgChart1"/>
    <dgm:cxn modelId="{AA716203-4138-4349-93BF-A28E5BFA87B2}" type="presParOf" srcId="{8CDFE503-4066-472A-80FD-88EDAB0D9A7D}" destId="{69F877D7-88D0-4C2C-9078-ABA6B209EC30}" srcOrd="2" destOrd="0" presId="urn:microsoft.com/office/officeart/2005/8/layout/orgChart1"/>
    <dgm:cxn modelId="{F75800A5-0899-4808-A1C0-EE5665FAB316}" type="presParOf" srcId="{B1F9C66E-B589-4996-8A7A-BF756413FE10}" destId="{5883D3D5-DCCA-4782-AC82-718FE4DBD430}" srcOrd="2" destOrd="0" presId="urn:microsoft.com/office/officeart/2005/8/layout/orgChart1"/>
    <dgm:cxn modelId="{5C7F9D7B-56C5-4792-B4CE-4C4D6D326D19}" type="presParOf" srcId="{1FB429F5-9FDE-40E8-9F69-DC240CA1A37A}" destId="{6CBFF0B4-03CA-4632-BCC3-08312922461E}"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84AB66F-69EB-4818-973B-C40E4728864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FAA84657-2E20-4BC2-BA63-0EC6C588ADDD}">
      <dgm:prSet phldrT="[Text]" custT="1"/>
      <dgm:spPr/>
      <dgm:t>
        <a:bodyPr/>
        <a:lstStyle/>
        <a:p>
          <a:pPr>
            <a:spcAft>
              <a:spcPts val="600"/>
            </a:spcAft>
          </a:pPr>
          <a:r>
            <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a:p>
          <a:pPr>
            <a:spcAft>
              <a:spcPts val="600"/>
            </a:spcAft>
          </a:pPr>
          <a:r>
            <a:rPr lang="en-U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(specific to grant focused budgets)</a:t>
          </a:r>
        </a:p>
      </dgm:t>
    </dgm:pt>
    <dgm:pt modelId="{68FC3FB3-DFE3-462C-B7FC-B0E485AFEAA9}" type="parTrans" cxnId="{D40240BE-A03C-44E3-BAA5-3E5EF5AF881C}">
      <dgm:prSet/>
      <dgm:spPr/>
      <dgm:t>
        <a:bodyPr/>
        <a:lstStyle/>
        <a:p>
          <a:endParaRPr lang="en-US"/>
        </a:p>
      </dgm:t>
    </dgm:pt>
    <dgm:pt modelId="{88A04ABA-2659-462B-9496-B4858EDC5FD5}" type="sibTrans" cxnId="{D40240BE-A03C-44E3-BAA5-3E5EF5AF881C}">
      <dgm:prSet/>
      <dgm:spPr/>
      <dgm:t>
        <a:bodyPr/>
        <a:lstStyle/>
        <a:p>
          <a:endParaRPr lang="en-US"/>
        </a:p>
      </dgm:t>
    </dgm:pt>
    <dgm:pt modelId="{BC94ACCA-2457-4417-8F86-E717A227F080}">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Grants (Federal, State, Local, etc.)</a:t>
          </a:r>
        </a:p>
      </dgm:t>
    </dgm:pt>
    <dgm:pt modelId="{F29F7CEA-8F10-4AD6-8DEB-0DF21D4998B5}" type="parTrans" cxnId="{FC4416CF-CC1A-4055-9C70-5BC4CC4C2449}">
      <dgm:prSet/>
      <dgm:spPr/>
      <dgm:t>
        <a:bodyPr/>
        <a:lstStyle/>
        <a:p>
          <a:endParaRPr lang="en-US"/>
        </a:p>
      </dgm:t>
    </dgm:pt>
    <dgm:pt modelId="{5617B7D6-F323-4F4B-AD24-556B7D967730}" type="sibTrans" cxnId="{FC4416CF-CC1A-4055-9C70-5BC4CC4C2449}">
      <dgm:prSet/>
      <dgm:spPr/>
      <dgm:t>
        <a:bodyPr/>
        <a:lstStyle/>
        <a:p>
          <a:endParaRPr lang="en-US"/>
        </a:p>
      </dgm:t>
    </dgm:pt>
    <dgm:pt modelId="{1D356BAE-B8BA-447A-BA0F-B0D0DB26623A}">
      <dgm:prSet phldrT="[Text]" custT="1"/>
      <dgm:spPr/>
      <dgm:t>
        <a:bodyPr/>
        <a:lstStyle/>
        <a:p>
          <a:pPr>
            <a:spcAft>
              <a:spcPts val="600"/>
            </a:spcAft>
          </a:pPr>
          <a:r>
            <a:rPr lang="en-US"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EXPENSES</a:t>
          </a:r>
        </a:p>
        <a:p>
          <a:pPr>
            <a:spcAft>
              <a:spcPts val="600"/>
            </a:spcAft>
          </a:pPr>
          <a:r>
            <a:rPr lang="en-US" sz="14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(specific to grant focused budgets)</a:t>
          </a:r>
        </a:p>
      </dgm:t>
    </dgm:pt>
    <dgm:pt modelId="{7ED33F70-435C-41B7-AA7F-EE946A7FA72E}" type="parTrans" cxnId="{4FC896B2-DD7D-4A9F-82C1-F57684C2B5BD}">
      <dgm:prSet/>
      <dgm:spPr/>
      <dgm:t>
        <a:bodyPr/>
        <a:lstStyle/>
        <a:p>
          <a:endParaRPr lang="en-US"/>
        </a:p>
      </dgm:t>
    </dgm:pt>
    <dgm:pt modelId="{7C9D7059-5188-4412-86D8-9662B8F1FCCB}" type="sibTrans" cxnId="{4FC896B2-DD7D-4A9F-82C1-F57684C2B5BD}">
      <dgm:prSet/>
      <dgm:spPr/>
      <dgm:t>
        <a:bodyPr/>
        <a:lstStyle/>
        <a:p>
          <a:endParaRPr lang="en-US"/>
        </a:p>
      </dgm:t>
    </dgm:pt>
    <dgm:pt modelId="{BEAAAEF0-D6A3-4EB9-A3CC-383733CC102B}">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Salaries, Taxes and Benefits</a:t>
          </a:r>
        </a:p>
      </dgm:t>
    </dgm:pt>
    <dgm:pt modelId="{CD6726D6-A5B5-4CF6-BC27-04B75FC1F1D0}" type="parTrans" cxnId="{48EDEB2D-BF13-48C2-A50A-C799640F6F99}">
      <dgm:prSet/>
      <dgm:spPr/>
      <dgm:t>
        <a:bodyPr/>
        <a:lstStyle/>
        <a:p>
          <a:endParaRPr lang="en-US"/>
        </a:p>
      </dgm:t>
    </dgm:pt>
    <dgm:pt modelId="{FEE80234-ACBE-4E3F-BEBA-C525E4733EE3}" type="sibTrans" cxnId="{48EDEB2D-BF13-48C2-A50A-C799640F6F99}">
      <dgm:prSet/>
      <dgm:spPr/>
      <dgm:t>
        <a:bodyPr/>
        <a:lstStyle/>
        <a:p>
          <a:endParaRPr lang="en-US"/>
        </a:p>
      </dgm:t>
    </dgm:pt>
    <dgm:pt modelId="{B5FCA539-C83A-4496-BF3D-E25B11DB3A9E}">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Donations</a:t>
          </a:r>
        </a:p>
      </dgm:t>
    </dgm:pt>
    <dgm:pt modelId="{6B9EC1DF-57FE-4E2E-80D2-13399BF2C77D}" type="parTrans" cxnId="{6ED45B1D-DF2D-4C50-8459-A9D9F0E1B144}">
      <dgm:prSet/>
      <dgm:spPr/>
      <dgm:t>
        <a:bodyPr/>
        <a:lstStyle/>
        <a:p>
          <a:endParaRPr lang="en-US"/>
        </a:p>
      </dgm:t>
    </dgm:pt>
    <dgm:pt modelId="{A6CCCF6D-27A5-4CE7-9A74-B3A258B95064}" type="sibTrans" cxnId="{6ED45B1D-DF2D-4C50-8459-A9D9F0E1B144}">
      <dgm:prSet/>
      <dgm:spPr/>
      <dgm:t>
        <a:bodyPr/>
        <a:lstStyle/>
        <a:p>
          <a:endParaRPr lang="en-US"/>
        </a:p>
      </dgm:t>
    </dgm:pt>
    <dgm:pt modelId="{5763D46B-7216-4B7B-B2E4-345A7A8D836B}">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Fundraising Events</a:t>
          </a:r>
        </a:p>
      </dgm:t>
    </dgm:pt>
    <dgm:pt modelId="{456FE8E3-C9C2-4076-A165-B758717AADC9}" type="parTrans" cxnId="{B0078EA3-8CE9-47C9-9F4A-DABFA55CF3ED}">
      <dgm:prSet/>
      <dgm:spPr/>
      <dgm:t>
        <a:bodyPr/>
        <a:lstStyle/>
        <a:p>
          <a:endParaRPr lang="en-US"/>
        </a:p>
      </dgm:t>
    </dgm:pt>
    <dgm:pt modelId="{B92975C2-96A7-4F91-A6DB-19207DEC7A18}" type="sibTrans" cxnId="{B0078EA3-8CE9-47C9-9F4A-DABFA55CF3ED}">
      <dgm:prSet/>
      <dgm:spPr/>
      <dgm:t>
        <a:bodyPr/>
        <a:lstStyle/>
        <a:p>
          <a:endParaRPr lang="en-US"/>
        </a:p>
      </dgm:t>
    </dgm:pt>
    <dgm:pt modelId="{4052201C-CFC2-4166-BE31-FBE18F4B33F7}">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Contribution</a:t>
          </a:r>
        </a:p>
      </dgm:t>
    </dgm:pt>
    <dgm:pt modelId="{6EDA0D40-8AA8-4342-A6A1-F422BE4CAEB7}" type="parTrans" cxnId="{BF645AD3-5A81-41A3-8125-1F71FBD179F6}">
      <dgm:prSet/>
      <dgm:spPr/>
      <dgm:t>
        <a:bodyPr/>
        <a:lstStyle/>
        <a:p>
          <a:endParaRPr lang="en-US"/>
        </a:p>
      </dgm:t>
    </dgm:pt>
    <dgm:pt modelId="{0404D1D0-ADF4-4BB6-BD72-695F9A0DFE05}" type="sibTrans" cxnId="{BF645AD3-5A81-41A3-8125-1F71FBD179F6}">
      <dgm:prSet/>
      <dgm:spPr/>
      <dgm:t>
        <a:bodyPr/>
        <a:lstStyle/>
        <a:p>
          <a:endParaRPr lang="en-US"/>
        </a:p>
      </dgm:t>
    </dgm:pt>
    <dgm:pt modelId="{768AE992-157A-4259-960D-B3D346B8588A}">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Rent</a:t>
          </a:r>
        </a:p>
      </dgm:t>
    </dgm:pt>
    <dgm:pt modelId="{94095A31-FEDD-4F98-BED2-C7F4CA075B4E}" type="parTrans" cxnId="{25683DFC-1109-4DD3-AC6B-3B8565623029}">
      <dgm:prSet/>
      <dgm:spPr/>
      <dgm:t>
        <a:bodyPr/>
        <a:lstStyle/>
        <a:p>
          <a:endParaRPr lang="en-US"/>
        </a:p>
      </dgm:t>
    </dgm:pt>
    <dgm:pt modelId="{862DE417-024B-4A07-84C1-B2C6C45C8D1F}" type="sibTrans" cxnId="{25683DFC-1109-4DD3-AC6B-3B8565623029}">
      <dgm:prSet/>
      <dgm:spPr/>
      <dgm:t>
        <a:bodyPr/>
        <a:lstStyle/>
        <a:p>
          <a:endParaRPr lang="en-US"/>
        </a:p>
      </dgm:t>
    </dgm:pt>
    <dgm:pt modelId="{3EA89EAE-CF45-42EF-9541-B369901C298A}">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Program Supplies</a:t>
          </a:r>
        </a:p>
      </dgm:t>
    </dgm:pt>
    <dgm:pt modelId="{FEAB3895-BF24-4913-BB4E-53557E9E0F76}" type="parTrans" cxnId="{F78BBFB5-F81E-41D9-9211-B560BAF15A24}">
      <dgm:prSet/>
      <dgm:spPr/>
      <dgm:t>
        <a:bodyPr/>
        <a:lstStyle/>
        <a:p>
          <a:endParaRPr lang="en-US"/>
        </a:p>
      </dgm:t>
    </dgm:pt>
    <dgm:pt modelId="{C01C8C6C-5A0F-4D07-A7F7-9F8A6FF651C7}" type="sibTrans" cxnId="{F78BBFB5-F81E-41D9-9211-B560BAF15A24}">
      <dgm:prSet/>
      <dgm:spPr/>
      <dgm:t>
        <a:bodyPr/>
        <a:lstStyle/>
        <a:p>
          <a:endParaRPr lang="en-US"/>
        </a:p>
      </dgm:t>
    </dgm:pt>
    <dgm:pt modelId="{B22C7AF0-C497-4C18-B94F-866BD473C044}">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General Operating Cost</a:t>
          </a:r>
        </a:p>
      </dgm:t>
    </dgm:pt>
    <dgm:pt modelId="{ABA06F1D-E9D2-40FA-97D6-037A61857AE0}" type="parTrans" cxnId="{1D9B8CB0-739B-4047-94C4-7070F3E8A430}">
      <dgm:prSet/>
      <dgm:spPr/>
      <dgm:t>
        <a:bodyPr/>
        <a:lstStyle/>
        <a:p>
          <a:endParaRPr lang="en-US"/>
        </a:p>
      </dgm:t>
    </dgm:pt>
    <dgm:pt modelId="{AEBCEB34-E1FD-4F0E-8234-BEBC2F686D17}" type="sibTrans" cxnId="{1D9B8CB0-739B-4047-94C4-7070F3E8A430}">
      <dgm:prSet/>
      <dgm:spPr/>
      <dgm:t>
        <a:bodyPr/>
        <a:lstStyle/>
        <a:p>
          <a:endParaRPr lang="en-US"/>
        </a:p>
      </dgm:t>
    </dgm:pt>
    <dgm:pt modelId="{5873AFFB-30E6-49A1-A8A0-C8B490262256}">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Professional Services (legal, CPA, consultants, etc.)</a:t>
          </a:r>
        </a:p>
      </dgm:t>
    </dgm:pt>
    <dgm:pt modelId="{552D6C4A-6739-4A23-8884-24B6DE6E9EE4}" type="parTrans" cxnId="{07665E62-B8B1-4EDD-9DFE-60ACB89E2322}">
      <dgm:prSet/>
      <dgm:spPr/>
      <dgm:t>
        <a:bodyPr/>
        <a:lstStyle/>
        <a:p>
          <a:endParaRPr lang="en-US"/>
        </a:p>
      </dgm:t>
    </dgm:pt>
    <dgm:pt modelId="{33637FC7-C6AE-4876-BDF6-499610C1E182}" type="sibTrans" cxnId="{07665E62-B8B1-4EDD-9DFE-60ACB89E2322}">
      <dgm:prSet/>
      <dgm:spPr/>
      <dgm:t>
        <a:bodyPr/>
        <a:lstStyle/>
        <a:p>
          <a:endParaRPr lang="en-US"/>
        </a:p>
      </dgm:t>
    </dgm:pt>
    <dgm:pt modelId="{2FF38888-DC7D-4B2D-8650-49459F71E48C}">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In-Kind Donations (a non-cash gift, volunteers)</a:t>
          </a:r>
        </a:p>
      </dgm:t>
    </dgm:pt>
    <dgm:pt modelId="{11D7C586-7706-41B7-B444-EDC6CCF4B927}" type="parTrans" cxnId="{E386574E-EBD7-4F2E-BB7C-861779B79F5C}">
      <dgm:prSet/>
      <dgm:spPr/>
      <dgm:t>
        <a:bodyPr/>
        <a:lstStyle/>
        <a:p>
          <a:endParaRPr lang="en-US"/>
        </a:p>
      </dgm:t>
    </dgm:pt>
    <dgm:pt modelId="{CC47B7B9-ADEB-4668-8D44-1E8077E83568}" type="sibTrans" cxnId="{E386574E-EBD7-4F2E-BB7C-861779B79F5C}">
      <dgm:prSet/>
      <dgm:spPr/>
      <dgm:t>
        <a:bodyPr/>
        <a:lstStyle/>
        <a:p>
          <a:endParaRPr lang="en-US"/>
        </a:p>
      </dgm:t>
    </dgm:pt>
    <dgm:pt modelId="{FA6D4B80-6F8C-47A5-8AA6-B2150C5259A5}">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Utilities</a:t>
          </a:r>
        </a:p>
      </dgm:t>
    </dgm:pt>
    <dgm:pt modelId="{D88EDB42-E2B2-4825-8FC5-58D6EAC73EF3}" type="parTrans" cxnId="{8FB87EDD-82DF-4DA5-8C91-6E8C24F3C865}">
      <dgm:prSet/>
      <dgm:spPr/>
      <dgm:t>
        <a:bodyPr/>
        <a:lstStyle/>
        <a:p>
          <a:endParaRPr lang="en-US"/>
        </a:p>
      </dgm:t>
    </dgm:pt>
    <dgm:pt modelId="{D9CA5E34-B304-42F6-BBF2-69761E19FE1D}" type="sibTrans" cxnId="{8FB87EDD-82DF-4DA5-8C91-6E8C24F3C865}">
      <dgm:prSet/>
      <dgm:spPr/>
      <dgm:t>
        <a:bodyPr/>
        <a:lstStyle/>
        <a:p>
          <a:endParaRPr lang="en-US"/>
        </a:p>
      </dgm:t>
    </dgm:pt>
    <dgm:pt modelId="{1ED4DE8B-4A44-4B1C-9577-0E0231DF6695}">
      <dgm:prSet phldrT="[Text]" custT="1"/>
      <dgm:spPr/>
      <dgm:t>
        <a:bodyPr/>
        <a:lstStyle/>
        <a:p>
          <a:pPr>
            <a:spcAft>
              <a:spcPts val="600"/>
            </a:spcAft>
          </a:pPr>
          <a:r>
            <a:rPr lang="en-US" sz="2000">
              <a:latin typeface="Times New Roman" panose="02020603050405020304" pitchFamily="18" charset="0"/>
              <a:cs typeface="Times New Roman" panose="02020603050405020304" pitchFamily="18" charset="0"/>
            </a:rPr>
            <a:t>Membership Fees</a:t>
          </a:r>
        </a:p>
      </dgm:t>
    </dgm:pt>
    <dgm:pt modelId="{92588129-AC19-409D-9E10-AC82D617B0D6}" type="parTrans" cxnId="{51031868-F826-4667-B2FB-7578674F85BE}">
      <dgm:prSet/>
      <dgm:spPr/>
      <dgm:t>
        <a:bodyPr/>
        <a:lstStyle/>
        <a:p>
          <a:endParaRPr lang="en-US"/>
        </a:p>
      </dgm:t>
    </dgm:pt>
    <dgm:pt modelId="{C7D57D2E-2F30-413F-BDAB-07571C0F1B5C}" type="sibTrans" cxnId="{51031868-F826-4667-B2FB-7578674F85BE}">
      <dgm:prSet/>
      <dgm:spPr/>
      <dgm:t>
        <a:bodyPr/>
        <a:lstStyle/>
        <a:p>
          <a:endParaRPr lang="en-US"/>
        </a:p>
      </dgm:t>
    </dgm:pt>
    <dgm:pt modelId="{034BF4C6-8378-4F0B-A0CB-2C4E39DDC43E}" type="pres">
      <dgm:prSet presAssocID="{284AB66F-69EB-4818-973B-C40E47288640}" presName="Name0" presStyleCnt="0">
        <dgm:presLayoutVars>
          <dgm:dir/>
          <dgm:animLvl val="lvl"/>
          <dgm:resizeHandles val="exact"/>
        </dgm:presLayoutVars>
      </dgm:prSet>
      <dgm:spPr/>
    </dgm:pt>
    <dgm:pt modelId="{B67987E8-93FE-4466-9932-470F625977C0}" type="pres">
      <dgm:prSet presAssocID="{FAA84657-2E20-4BC2-BA63-0EC6C588ADDD}" presName="composite" presStyleCnt="0"/>
      <dgm:spPr/>
    </dgm:pt>
    <dgm:pt modelId="{8B4CAD78-0F26-4A2C-B84F-623DEFA37FD1}" type="pres">
      <dgm:prSet presAssocID="{FAA84657-2E20-4BC2-BA63-0EC6C588ADDD}" presName="parTx" presStyleLbl="alignNode1" presStyleIdx="0" presStyleCnt="2" custScaleY="100000">
        <dgm:presLayoutVars>
          <dgm:chMax val="0"/>
          <dgm:chPref val="0"/>
          <dgm:bulletEnabled val="1"/>
        </dgm:presLayoutVars>
      </dgm:prSet>
      <dgm:spPr/>
    </dgm:pt>
    <dgm:pt modelId="{4B935888-155A-4AB6-9591-5E3A68915DD5}" type="pres">
      <dgm:prSet presAssocID="{FAA84657-2E20-4BC2-BA63-0EC6C588ADDD}" presName="desTx" presStyleLbl="alignAccFollowNode1" presStyleIdx="0" presStyleCnt="2" custLinFactNeighborX="-2926" custLinFactNeighborY="-897">
        <dgm:presLayoutVars>
          <dgm:bulletEnabled val="1"/>
        </dgm:presLayoutVars>
      </dgm:prSet>
      <dgm:spPr/>
    </dgm:pt>
    <dgm:pt modelId="{221033FF-A959-4A2C-A662-A6C70701E5E7}" type="pres">
      <dgm:prSet presAssocID="{88A04ABA-2659-462B-9496-B4858EDC5FD5}" presName="space" presStyleCnt="0"/>
      <dgm:spPr/>
    </dgm:pt>
    <dgm:pt modelId="{2668B728-C83A-4505-9D13-97B14F6EDB97}" type="pres">
      <dgm:prSet presAssocID="{1D356BAE-B8BA-447A-BA0F-B0D0DB26623A}" presName="composite" presStyleCnt="0"/>
      <dgm:spPr/>
    </dgm:pt>
    <dgm:pt modelId="{D49F8C95-6808-4404-B535-B6A08D53944B}" type="pres">
      <dgm:prSet presAssocID="{1D356BAE-B8BA-447A-BA0F-B0D0DB26623A}" presName="parTx" presStyleLbl="alignNode1" presStyleIdx="1" presStyleCnt="2">
        <dgm:presLayoutVars>
          <dgm:chMax val="0"/>
          <dgm:chPref val="0"/>
          <dgm:bulletEnabled val="1"/>
        </dgm:presLayoutVars>
      </dgm:prSet>
      <dgm:spPr/>
    </dgm:pt>
    <dgm:pt modelId="{579A573A-546A-4CA9-9F8C-EE067A0F4213}" type="pres">
      <dgm:prSet presAssocID="{1D356BAE-B8BA-447A-BA0F-B0D0DB26623A}" presName="desTx" presStyleLbl="alignAccFollowNode1" presStyleIdx="1" presStyleCnt="2" custScaleY="101073">
        <dgm:presLayoutVars>
          <dgm:bulletEnabled val="1"/>
        </dgm:presLayoutVars>
      </dgm:prSet>
      <dgm:spPr/>
    </dgm:pt>
  </dgm:ptLst>
  <dgm:cxnLst>
    <dgm:cxn modelId="{B5A50A02-B00E-41E2-BE44-15340121693E}" type="presOf" srcId="{FAA84657-2E20-4BC2-BA63-0EC6C588ADDD}" destId="{8B4CAD78-0F26-4A2C-B84F-623DEFA37FD1}" srcOrd="0" destOrd="0" presId="urn:microsoft.com/office/officeart/2005/8/layout/hList1"/>
    <dgm:cxn modelId="{A6E1AB11-1B26-4B3A-9F0E-2036B9F49FC9}" type="presOf" srcId="{4052201C-CFC2-4166-BE31-FBE18F4B33F7}" destId="{4B935888-155A-4AB6-9591-5E3A68915DD5}" srcOrd="0" destOrd="4" presId="urn:microsoft.com/office/officeart/2005/8/layout/hList1"/>
    <dgm:cxn modelId="{E6DA3A1B-E99F-4297-A946-2E8B71915413}" type="presOf" srcId="{B5FCA539-C83A-4496-BF3D-E25B11DB3A9E}" destId="{4B935888-155A-4AB6-9591-5E3A68915DD5}" srcOrd="0" destOrd="1" presId="urn:microsoft.com/office/officeart/2005/8/layout/hList1"/>
    <dgm:cxn modelId="{9F3D7C1C-82BD-4C99-B9FF-9EF66F522B66}" type="presOf" srcId="{B22C7AF0-C497-4C18-B94F-866BD473C044}" destId="{579A573A-546A-4CA9-9F8C-EE067A0F4213}" srcOrd="0" destOrd="3" presId="urn:microsoft.com/office/officeart/2005/8/layout/hList1"/>
    <dgm:cxn modelId="{6ED45B1D-DF2D-4C50-8459-A9D9F0E1B144}" srcId="{FAA84657-2E20-4BC2-BA63-0EC6C588ADDD}" destId="{B5FCA539-C83A-4496-BF3D-E25B11DB3A9E}" srcOrd="1" destOrd="0" parTransId="{6B9EC1DF-57FE-4E2E-80D2-13399BF2C77D}" sibTransId="{A6CCCF6D-27A5-4CE7-9A74-B3A258B95064}"/>
    <dgm:cxn modelId="{0F072926-DADB-414B-93FA-D8B12CC056E0}" type="presOf" srcId="{BC94ACCA-2457-4417-8F86-E717A227F080}" destId="{4B935888-155A-4AB6-9591-5E3A68915DD5}" srcOrd="0" destOrd="0" presId="urn:microsoft.com/office/officeart/2005/8/layout/hList1"/>
    <dgm:cxn modelId="{48EDEB2D-BF13-48C2-A50A-C799640F6F99}" srcId="{1D356BAE-B8BA-447A-BA0F-B0D0DB26623A}" destId="{BEAAAEF0-D6A3-4EB9-A3CC-383733CC102B}" srcOrd="0" destOrd="0" parTransId="{CD6726D6-A5B5-4CF6-BC27-04B75FC1F1D0}" sibTransId="{FEE80234-ACBE-4E3F-BEBA-C525E4733EE3}"/>
    <dgm:cxn modelId="{2A902B32-4348-4801-9311-AF288D955F7F}" type="presOf" srcId="{1D356BAE-B8BA-447A-BA0F-B0D0DB26623A}" destId="{D49F8C95-6808-4404-B535-B6A08D53944B}" srcOrd="0" destOrd="0" presId="urn:microsoft.com/office/officeart/2005/8/layout/hList1"/>
    <dgm:cxn modelId="{15CDCF3D-8CCB-42C2-9D3A-2029A7ACE0A6}" type="presOf" srcId="{768AE992-157A-4259-960D-B3D346B8588A}" destId="{579A573A-546A-4CA9-9F8C-EE067A0F4213}" srcOrd="0" destOrd="1" presId="urn:microsoft.com/office/officeart/2005/8/layout/hList1"/>
    <dgm:cxn modelId="{07665E62-B8B1-4EDD-9DFE-60ACB89E2322}" srcId="{1D356BAE-B8BA-447A-BA0F-B0D0DB26623A}" destId="{5873AFFB-30E6-49A1-A8A0-C8B490262256}" srcOrd="5" destOrd="0" parTransId="{552D6C4A-6739-4A23-8884-24B6DE6E9EE4}" sibTransId="{33637FC7-C6AE-4876-BDF6-499610C1E182}"/>
    <dgm:cxn modelId="{108AE567-52A9-4934-A8B3-77D75B2E9869}" type="presOf" srcId="{2FF38888-DC7D-4B2D-8650-49459F71E48C}" destId="{4B935888-155A-4AB6-9591-5E3A68915DD5}" srcOrd="0" destOrd="2" presId="urn:microsoft.com/office/officeart/2005/8/layout/hList1"/>
    <dgm:cxn modelId="{51031868-F826-4667-B2FB-7578674F85BE}" srcId="{FAA84657-2E20-4BC2-BA63-0EC6C588ADDD}" destId="{1ED4DE8B-4A44-4B1C-9577-0E0231DF6695}" srcOrd="5" destOrd="0" parTransId="{92588129-AC19-409D-9E10-AC82D617B0D6}" sibTransId="{C7D57D2E-2F30-413F-BDAB-07571C0F1B5C}"/>
    <dgm:cxn modelId="{E386574E-EBD7-4F2E-BB7C-861779B79F5C}" srcId="{FAA84657-2E20-4BC2-BA63-0EC6C588ADDD}" destId="{2FF38888-DC7D-4B2D-8650-49459F71E48C}" srcOrd="2" destOrd="0" parTransId="{11D7C586-7706-41B7-B444-EDC6CCF4B927}" sibTransId="{CC47B7B9-ADEB-4668-8D44-1E8077E83568}"/>
    <dgm:cxn modelId="{5B8FB751-C210-486B-82E1-1D217E4074AA}" type="presOf" srcId="{284AB66F-69EB-4818-973B-C40E47288640}" destId="{034BF4C6-8378-4F0B-A0CB-2C4E39DDC43E}" srcOrd="0" destOrd="0" presId="urn:microsoft.com/office/officeart/2005/8/layout/hList1"/>
    <dgm:cxn modelId="{5FC15252-510D-4148-9D8C-82433EB11AC0}" type="presOf" srcId="{BEAAAEF0-D6A3-4EB9-A3CC-383733CC102B}" destId="{579A573A-546A-4CA9-9F8C-EE067A0F4213}" srcOrd="0" destOrd="0" presId="urn:microsoft.com/office/officeart/2005/8/layout/hList1"/>
    <dgm:cxn modelId="{B0078EA3-8CE9-47C9-9F4A-DABFA55CF3ED}" srcId="{FAA84657-2E20-4BC2-BA63-0EC6C588ADDD}" destId="{5763D46B-7216-4B7B-B2E4-345A7A8D836B}" srcOrd="3" destOrd="0" parTransId="{456FE8E3-C9C2-4076-A165-B758717AADC9}" sibTransId="{B92975C2-96A7-4F91-A6DB-19207DEC7A18}"/>
    <dgm:cxn modelId="{A18973A9-8335-4CCB-AF15-87A62FBBC73D}" type="presOf" srcId="{5763D46B-7216-4B7B-B2E4-345A7A8D836B}" destId="{4B935888-155A-4AB6-9591-5E3A68915DD5}" srcOrd="0" destOrd="3" presId="urn:microsoft.com/office/officeart/2005/8/layout/hList1"/>
    <dgm:cxn modelId="{1D9B8CB0-739B-4047-94C4-7070F3E8A430}" srcId="{1D356BAE-B8BA-447A-BA0F-B0D0DB26623A}" destId="{B22C7AF0-C497-4C18-B94F-866BD473C044}" srcOrd="3" destOrd="0" parTransId="{ABA06F1D-E9D2-40FA-97D6-037A61857AE0}" sibTransId="{AEBCEB34-E1FD-4F0E-8234-BEBC2F686D17}"/>
    <dgm:cxn modelId="{4FC896B2-DD7D-4A9F-82C1-F57684C2B5BD}" srcId="{284AB66F-69EB-4818-973B-C40E47288640}" destId="{1D356BAE-B8BA-447A-BA0F-B0D0DB26623A}" srcOrd="1" destOrd="0" parTransId="{7ED33F70-435C-41B7-AA7F-EE946A7FA72E}" sibTransId="{7C9D7059-5188-4412-86D8-9662B8F1FCCB}"/>
    <dgm:cxn modelId="{F78BBFB5-F81E-41D9-9211-B560BAF15A24}" srcId="{1D356BAE-B8BA-447A-BA0F-B0D0DB26623A}" destId="{3EA89EAE-CF45-42EF-9541-B369901C298A}" srcOrd="4" destOrd="0" parTransId="{FEAB3895-BF24-4913-BB4E-53557E9E0F76}" sibTransId="{C01C8C6C-5A0F-4D07-A7F7-9F8A6FF651C7}"/>
    <dgm:cxn modelId="{5772F9BA-B8F0-41ED-B747-AE9F1DD3179D}" type="presOf" srcId="{3EA89EAE-CF45-42EF-9541-B369901C298A}" destId="{579A573A-546A-4CA9-9F8C-EE067A0F4213}" srcOrd="0" destOrd="4" presId="urn:microsoft.com/office/officeart/2005/8/layout/hList1"/>
    <dgm:cxn modelId="{D40240BE-A03C-44E3-BAA5-3E5EF5AF881C}" srcId="{284AB66F-69EB-4818-973B-C40E47288640}" destId="{FAA84657-2E20-4BC2-BA63-0EC6C588ADDD}" srcOrd="0" destOrd="0" parTransId="{68FC3FB3-DFE3-462C-B7FC-B0E485AFEAA9}" sibTransId="{88A04ABA-2659-462B-9496-B4858EDC5FD5}"/>
    <dgm:cxn modelId="{6D19D2C2-73AE-49C3-9047-623D7FD60C1F}" type="presOf" srcId="{5873AFFB-30E6-49A1-A8A0-C8B490262256}" destId="{579A573A-546A-4CA9-9F8C-EE067A0F4213}" srcOrd="0" destOrd="5" presId="urn:microsoft.com/office/officeart/2005/8/layout/hList1"/>
    <dgm:cxn modelId="{5FD64EC6-DAC5-423B-8E60-C016D7BDE9DE}" type="presOf" srcId="{1ED4DE8B-4A44-4B1C-9577-0E0231DF6695}" destId="{4B935888-155A-4AB6-9591-5E3A68915DD5}" srcOrd="0" destOrd="5" presId="urn:microsoft.com/office/officeart/2005/8/layout/hList1"/>
    <dgm:cxn modelId="{FC4416CF-CC1A-4055-9C70-5BC4CC4C2449}" srcId="{FAA84657-2E20-4BC2-BA63-0EC6C588ADDD}" destId="{BC94ACCA-2457-4417-8F86-E717A227F080}" srcOrd="0" destOrd="0" parTransId="{F29F7CEA-8F10-4AD6-8DEB-0DF21D4998B5}" sibTransId="{5617B7D6-F323-4F4B-AD24-556B7D967730}"/>
    <dgm:cxn modelId="{BF645AD3-5A81-41A3-8125-1F71FBD179F6}" srcId="{FAA84657-2E20-4BC2-BA63-0EC6C588ADDD}" destId="{4052201C-CFC2-4166-BE31-FBE18F4B33F7}" srcOrd="4" destOrd="0" parTransId="{6EDA0D40-8AA8-4342-A6A1-F422BE4CAEB7}" sibTransId="{0404D1D0-ADF4-4BB6-BD72-695F9A0DFE05}"/>
    <dgm:cxn modelId="{8FB87EDD-82DF-4DA5-8C91-6E8C24F3C865}" srcId="{1D356BAE-B8BA-447A-BA0F-B0D0DB26623A}" destId="{FA6D4B80-6F8C-47A5-8AA6-B2150C5259A5}" srcOrd="2" destOrd="0" parTransId="{D88EDB42-E2B2-4825-8FC5-58D6EAC73EF3}" sibTransId="{D9CA5E34-B304-42F6-BBF2-69761E19FE1D}"/>
    <dgm:cxn modelId="{713E90DF-5330-47E6-81C7-F54590C94C6D}" type="presOf" srcId="{FA6D4B80-6F8C-47A5-8AA6-B2150C5259A5}" destId="{579A573A-546A-4CA9-9F8C-EE067A0F4213}" srcOrd="0" destOrd="2" presId="urn:microsoft.com/office/officeart/2005/8/layout/hList1"/>
    <dgm:cxn modelId="{25683DFC-1109-4DD3-AC6B-3B8565623029}" srcId="{1D356BAE-B8BA-447A-BA0F-B0D0DB26623A}" destId="{768AE992-157A-4259-960D-B3D346B8588A}" srcOrd="1" destOrd="0" parTransId="{94095A31-FEDD-4F98-BED2-C7F4CA075B4E}" sibTransId="{862DE417-024B-4A07-84C1-B2C6C45C8D1F}"/>
    <dgm:cxn modelId="{3CB5D1ED-BE49-421C-AE8B-F6E42BB7210F}" type="presParOf" srcId="{034BF4C6-8378-4F0B-A0CB-2C4E39DDC43E}" destId="{B67987E8-93FE-4466-9932-470F625977C0}" srcOrd="0" destOrd="0" presId="urn:microsoft.com/office/officeart/2005/8/layout/hList1"/>
    <dgm:cxn modelId="{5F669A74-D46E-4F45-843A-8E2AE408ACD8}" type="presParOf" srcId="{B67987E8-93FE-4466-9932-470F625977C0}" destId="{8B4CAD78-0F26-4A2C-B84F-623DEFA37FD1}" srcOrd="0" destOrd="0" presId="urn:microsoft.com/office/officeart/2005/8/layout/hList1"/>
    <dgm:cxn modelId="{0AE77D51-6BFA-49B6-A005-409FA0D460C2}" type="presParOf" srcId="{B67987E8-93FE-4466-9932-470F625977C0}" destId="{4B935888-155A-4AB6-9591-5E3A68915DD5}" srcOrd="1" destOrd="0" presId="urn:microsoft.com/office/officeart/2005/8/layout/hList1"/>
    <dgm:cxn modelId="{574057B8-CC60-4CB8-86DB-8D85820C1DA6}" type="presParOf" srcId="{034BF4C6-8378-4F0B-A0CB-2C4E39DDC43E}" destId="{221033FF-A959-4A2C-A662-A6C70701E5E7}" srcOrd="1" destOrd="0" presId="urn:microsoft.com/office/officeart/2005/8/layout/hList1"/>
    <dgm:cxn modelId="{37EF7E43-563A-4F72-B9EB-DDDC9B51D205}" type="presParOf" srcId="{034BF4C6-8378-4F0B-A0CB-2C4E39DDC43E}" destId="{2668B728-C83A-4505-9D13-97B14F6EDB97}" srcOrd="2" destOrd="0" presId="urn:microsoft.com/office/officeart/2005/8/layout/hList1"/>
    <dgm:cxn modelId="{E64D9482-0FFF-4A87-ACED-ABB15ECA96BD}" type="presParOf" srcId="{2668B728-C83A-4505-9D13-97B14F6EDB97}" destId="{D49F8C95-6808-4404-B535-B6A08D53944B}" srcOrd="0" destOrd="0" presId="urn:microsoft.com/office/officeart/2005/8/layout/hList1"/>
    <dgm:cxn modelId="{233F6410-F1E2-4F2D-ADF0-F8C1E247ED5B}" type="presParOf" srcId="{2668B728-C83A-4505-9D13-97B14F6EDB97}" destId="{579A573A-546A-4CA9-9F8C-EE067A0F4213}" srcOrd="1" destOrd="0" presId="urn:microsoft.com/office/officeart/2005/8/layout/hList1"/>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CEFC01-10B7-478C-AA0E-3C7FFED3FF91}" type="doc">
      <dgm:prSet loTypeId="urn:microsoft.com/office/officeart/2005/8/layout/process4" loCatId="list" qsTypeId="urn:microsoft.com/office/officeart/2005/8/quickstyle/3d3" qsCatId="3D" csTypeId="urn:microsoft.com/office/officeart/2005/8/colors/colorful5" csCatId="colorful" phldr="1"/>
      <dgm:spPr/>
      <dgm:t>
        <a:bodyPr/>
        <a:lstStyle/>
        <a:p>
          <a:endParaRPr lang="en-US"/>
        </a:p>
      </dgm:t>
    </dgm:pt>
    <dgm:pt modelId="{63326BFE-C356-4F73-AB90-B1633D5184A2}">
      <dgm:prSet custT="1"/>
      <dgm:spPr>
        <a:solidFill>
          <a:srgbClr val="36A872"/>
        </a:solidFill>
      </dgm:spPr>
      <dgm:t>
        <a:bodyPr/>
        <a:lstStyle/>
        <a:p>
          <a:pPr algn="ctr">
            <a:lnSpc>
              <a:spcPct val="100000"/>
            </a:lnSpc>
            <a:spcAft>
              <a:spcPts val="0"/>
            </a:spcAft>
          </a:pPr>
          <a:r>
            <a:rPr lang="en-US" sz="28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Donors and grantors may choose                                                  not to fund your organization.</a:t>
          </a:r>
        </a:p>
      </dgm:t>
    </dgm:pt>
    <dgm:pt modelId="{F2D55043-BD9D-4058-9889-15409A7CDCD7}" type="parTrans" cxnId="{A41419C6-1C11-42EF-9DA2-E115039097B7}">
      <dgm:prSet/>
      <dgm:spPr/>
      <dgm:t>
        <a:bodyPr/>
        <a:lstStyle/>
        <a:p>
          <a:pPr>
            <a:spcBef>
              <a:spcPts val="0"/>
            </a:spcBef>
            <a:spcAft>
              <a:spcPts val="0"/>
            </a:spcAft>
          </a:pPr>
          <a:endParaRPr lang="en-US"/>
        </a:p>
      </dgm:t>
    </dgm:pt>
    <dgm:pt modelId="{C57BE0C8-BFA4-4D55-AF03-4CA41427A61E}" type="sibTrans" cxnId="{A41419C6-1C11-42EF-9DA2-E115039097B7}">
      <dgm:prSet/>
      <dgm:spPr/>
      <dgm:t>
        <a:bodyPr/>
        <a:lstStyle/>
        <a:p>
          <a:pPr>
            <a:spcBef>
              <a:spcPts val="0"/>
            </a:spcBef>
            <a:spcAft>
              <a:spcPts val="0"/>
            </a:spcAft>
          </a:pPr>
          <a:endParaRPr lang="en-US"/>
        </a:p>
      </dgm:t>
    </dgm:pt>
    <dgm:pt modelId="{06C5E8D3-0035-48D2-94EB-65652E1E8E72}">
      <dgm:prSet custT="1"/>
      <dgm:spPr>
        <a:solidFill>
          <a:srgbClr val="5C8E3A"/>
        </a:solidFill>
      </dgm:spPr>
      <dgm:t>
        <a:bodyPr/>
        <a:lstStyle/>
        <a:p>
          <a:pPr algn="ctr">
            <a:lnSpc>
              <a:spcPct val="100000"/>
            </a:lnSpc>
            <a:spcAft>
              <a:spcPts val="0"/>
            </a:spcAft>
          </a:pPr>
          <a:r>
            <a:rPr lang="en-US" sz="28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Could result in higher spending                                                         when there are no spending limits in place. </a:t>
          </a:r>
        </a:p>
      </dgm:t>
    </dgm:pt>
    <dgm:pt modelId="{8106FDE1-11B6-4C58-A1F7-763A444ABFC6}" type="sibTrans" cxnId="{4F1EDD8D-7862-47FF-AFD8-D93512368F16}">
      <dgm:prSet/>
      <dgm:spPr/>
      <dgm:t>
        <a:bodyPr/>
        <a:lstStyle/>
        <a:p>
          <a:pPr>
            <a:spcBef>
              <a:spcPts val="0"/>
            </a:spcBef>
            <a:spcAft>
              <a:spcPts val="0"/>
            </a:spcAft>
          </a:pPr>
          <a:endParaRPr lang="en-US"/>
        </a:p>
      </dgm:t>
    </dgm:pt>
    <dgm:pt modelId="{E2CE0CAE-2EAA-40D1-AC55-A957DDBC5E54}" type="parTrans" cxnId="{4F1EDD8D-7862-47FF-AFD8-D93512368F16}">
      <dgm:prSet/>
      <dgm:spPr/>
      <dgm:t>
        <a:bodyPr/>
        <a:lstStyle/>
        <a:p>
          <a:pPr>
            <a:spcBef>
              <a:spcPts val="0"/>
            </a:spcBef>
            <a:spcAft>
              <a:spcPts val="0"/>
            </a:spcAft>
          </a:pPr>
          <a:endParaRPr lang="en-US"/>
        </a:p>
      </dgm:t>
    </dgm:pt>
    <dgm:pt modelId="{9DDDF02A-13E0-495D-A7B4-4291E14B9820}">
      <dgm:prSet custT="1"/>
      <dgm:spPr>
        <a:solidFill>
          <a:srgbClr val="2B6CA7"/>
        </a:solidFill>
      </dgm:spPr>
      <dgm:t>
        <a:bodyPr/>
        <a:lstStyle/>
        <a:p>
          <a:pPr algn="ctr">
            <a:lnSpc>
              <a:spcPct val="100000"/>
            </a:lnSpc>
            <a:spcAft>
              <a:spcPts val="0"/>
            </a:spcAft>
          </a:pPr>
          <a:r>
            <a:rPr lang="en-US" sz="28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Creates uncertainty for management                                                    whether organizational goals can be met.</a:t>
          </a:r>
        </a:p>
      </dgm:t>
    </dgm:pt>
    <dgm:pt modelId="{95C91052-12CA-483E-A684-B3B09BA99A4E}" type="sibTrans" cxnId="{DF4035D0-AE50-41A9-8AD7-ABE6522B64D8}">
      <dgm:prSet/>
      <dgm:spPr/>
      <dgm:t>
        <a:bodyPr/>
        <a:lstStyle/>
        <a:p>
          <a:pPr>
            <a:spcBef>
              <a:spcPts val="0"/>
            </a:spcBef>
            <a:spcAft>
              <a:spcPts val="0"/>
            </a:spcAft>
          </a:pPr>
          <a:endParaRPr lang="en-US"/>
        </a:p>
      </dgm:t>
    </dgm:pt>
    <dgm:pt modelId="{B3D97D7E-9A97-479B-947D-4380083E53D0}" type="parTrans" cxnId="{DF4035D0-AE50-41A9-8AD7-ABE6522B64D8}">
      <dgm:prSet/>
      <dgm:spPr/>
      <dgm:t>
        <a:bodyPr/>
        <a:lstStyle/>
        <a:p>
          <a:pPr>
            <a:spcBef>
              <a:spcPts val="0"/>
            </a:spcBef>
            <a:spcAft>
              <a:spcPts val="0"/>
            </a:spcAft>
          </a:pPr>
          <a:endParaRPr lang="en-US"/>
        </a:p>
      </dgm:t>
    </dgm:pt>
    <dgm:pt modelId="{13A0CB3C-8984-435B-B021-0BA3195B4FFD}" type="pres">
      <dgm:prSet presAssocID="{C3CEFC01-10B7-478C-AA0E-3C7FFED3FF91}" presName="Name0" presStyleCnt="0">
        <dgm:presLayoutVars>
          <dgm:dir/>
          <dgm:animLvl val="lvl"/>
          <dgm:resizeHandles val="exact"/>
        </dgm:presLayoutVars>
      </dgm:prSet>
      <dgm:spPr/>
    </dgm:pt>
    <dgm:pt modelId="{A29ADB94-315A-4958-ABD4-749EEDF650B3}" type="pres">
      <dgm:prSet presAssocID="{9DDDF02A-13E0-495D-A7B4-4291E14B9820}" presName="boxAndChildren" presStyleCnt="0"/>
      <dgm:spPr/>
    </dgm:pt>
    <dgm:pt modelId="{4B424885-53C8-4614-B0DF-CA202FCC213E}" type="pres">
      <dgm:prSet presAssocID="{9DDDF02A-13E0-495D-A7B4-4291E14B9820}" presName="parentTextBox" presStyleLbl="node1" presStyleIdx="0" presStyleCnt="3" custLinFactNeighborY="-4280"/>
      <dgm:spPr/>
    </dgm:pt>
    <dgm:pt modelId="{988F8384-985E-4DA7-B6A2-4843580E1A61}" type="pres">
      <dgm:prSet presAssocID="{C57BE0C8-BFA4-4D55-AF03-4CA41427A61E}" presName="sp" presStyleCnt="0"/>
      <dgm:spPr/>
    </dgm:pt>
    <dgm:pt modelId="{D8990808-F317-434C-8179-BFF52BB2904F}" type="pres">
      <dgm:prSet presAssocID="{63326BFE-C356-4F73-AB90-B1633D5184A2}" presName="arrowAndChildren" presStyleCnt="0"/>
      <dgm:spPr/>
    </dgm:pt>
    <dgm:pt modelId="{E170E625-0DC1-4A3A-9517-E02324D707A8}" type="pres">
      <dgm:prSet presAssocID="{63326BFE-C356-4F73-AB90-B1633D5184A2}" presName="parentTextArrow" presStyleLbl="node1" presStyleIdx="1" presStyleCnt="3" custLinFactNeighborY="-3270"/>
      <dgm:spPr/>
    </dgm:pt>
    <dgm:pt modelId="{EEFAF8C4-9245-43DF-AEA9-F55301333FAB}" type="pres">
      <dgm:prSet presAssocID="{8106FDE1-11B6-4C58-A1F7-763A444ABFC6}" presName="sp" presStyleCnt="0"/>
      <dgm:spPr/>
    </dgm:pt>
    <dgm:pt modelId="{167513BA-A1CF-4F1D-AD37-A13CD9472D4E}" type="pres">
      <dgm:prSet presAssocID="{06C5E8D3-0035-48D2-94EB-65652E1E8E72}" presName="arrowAndChildren" presStyleCnt="0"/>
      <dgm:spPr/>
    </dgm:pt>
    <dgm:pt modelId="{5D344CA6-0A60-44AA-89F0-EA96F7E54A29}" type="pres">
      <dgm:prSet presAssocID="{06C5E8D3-0035-48D2-94EB-65652E1E8E72}" presName="parentTextArrow" presStyleLbl="node1" presStyleIdx="2" presStyleCnt="3"/>
      <dgm:spPr/>
    </dgm:pt>
  </dgm:ptLst>
  <dgm:cxnLst>
    <dgm:cxn modelId="{4F1EDD8D-7862-47FF-AFD8-D93512368F16}" srcId="{C3CEFC01-10B7-478C-AA0E-3C7FFED3FF91}" destId="{06C5E8D3-0035-48D2-94EB-65652E1E8E72}" srcOrd="0" destOrd="0" parTransId="{E2CE0CAE-2EAA-40D1-AC55-A957DDBC5E54}" sibTransId="{8106FDE1-11B6-4C58-A1F7-763A444ABFC6}"/>
    <dgm:cxn modelId="{E9384690-5C86-443A-934C-BE8816544332}" type="presOf" srcId="{06C5E8D3-0035-48D2-94EB-65652E1E8E72}" destId="{5D344CA6-0A60-44AA-89F0-EA96F7E54A29}" srcOrd="0" destOrd="0" presId="urn:microsoft.com/office/officeart/2005/8/layout/process4"/>
    <dgm:cxn modelId="{7740CBC3-6264-4E49-B040-27FE4AF2C368}" type="presOf" srcId="{63326BFE-C356-4F73-AB90-B1633D5184A2}" destId="{E170E625-0DC1-4A3A-9517-E02324D707A8}" srcOrd="0" destOrd="0" presId="urn:microsoft.com/office/officeart/2005/8/layout/process4"/>
    <dgm:cxn modelId="{A41419C6-1C11-42EF-9DA2-E115039097B7}" srcId="{C3CEFC01-10B7-478C-AA0E-3C7FFED3FF91}" destId="{63326BFE-C356-4F73-AB90-B1633D5184A2}" srcOrd="1" destOrd="0" parTransId="{F2D55043-BD9D-4058-9889-15409A7CDCD7}" sibTransId="{C57BE0C8-BFA4-4D55-AF03-4CA41427A61E}"/>
    <dgm:cxn modelId="{DF4035D0-AE50-41A9-8AD7-ABE6522B64D8}" srcId="{C3CEFC01-10B7-478C-AA0E-3C7FFED3FF91}" destId="{9DDDF02A-13E0-495D-A7B4-4291E14B9820}" srcOrd="2" destOrd="0" parTransId="{B3D97D7E-9A97-479B-947D-4380083E53D0}" sibTransId="{95C91052-12CA-483E-A684-B3B09BA99A4E}"/>
    <dgm:cxn modelId="{9FCF53F1-B259-4B2E-A395-9049684B475B}" type="presOf" srcId="{9DDDF02A-13E0-495D-A7B4-4291E14B9820}" destId="{4B424885-53C8-4614-B0DF-CA202FCC213E}" srcOrd="0" destOrd="0" presId="urn:microsoft.com/office/officeart/2005/8/layout/process4"/>
    <dgm:cxn modelId="{97384CF4-331B-4FB5-95DC-D44224C2B496}" type="presOf" srcId="{C3CEFC01-10B7-478C-AA0E-3C7FFED3FF91}" destId="{13A0CB3C-8984-435B-B021-0BA3195B4FFD}" srcOrd="0" destOrd="0" presId="urn:microsoft.com/office/officeart/2005/8/layout/process4"/>
    <dgm:cxn modelId="{919B8235-6718-41BA-8F10-1BE2DFCC1BC6}" type="presParOf" srcId="{13A0CB3C-8984-435B-B021-0BA3195B4FFD}" destId="{A29ADB94-315A-4958-ABD4-749EEDF650B3}" srcOrd="0" destOrd="0" presId="urn:microsoft.com/office/officeart/2005/8/layout/process4"/>
    <dgm:cxn modelId="{B6958F83-75CC-4376-B51B-775ECE690D0D}" type="presParOf" srcId="{A29ADB94-315A-4958-ABD4-749EEDF650B3}" destId="{4B424885-53C8-4614-B0DF-CA202FCC213E}" srcOrd="0" destOrd="0" presId="urn:microsoft.com/office/officeart/2005/8/layout/process4"/>
    <dgm:cxn modelId="{4ABE4F86-91F9-4854-B730-03D3C1F58C33}" type="presParOf" srcId="{13A0CB3C-8984-435B-B021-0BA3195B4FFD}" destId="{988F8384-985E-4DA7-B6A2-4843580E1A61}" srcOrd="1" destOrd="0" presId="urn:microsoft.com/office/officeart/2005/8/layout/process4"/>
    <dgm:cxn modelId="{C96F77E8-DD24-4544-A147-16F36D2074AF}" type="presParOf" srcId="{13A0CB3C-8984-435B-B021-0BA3195B4FFD}" destId="{D8990808-F317-434C-8179-BFF52BB2904F}" srcOrd="2" destOrd="0" presId="urn:microsoft.com/office/officeart/2005/8/layout/process4"/>
    <dgm:cxn modelId="{CB8CB30C-9F74-4221-8597-6B623B7ED7D4}" type="presParOf" srcId="{D8990808-F317-434C-8179-BFF52BB2904F}" destId="{E170E625-0DC1-4A3A-9517-E02324D707A8}" srcOrd="0" destOrd="0" presId="urn:microsoft.com/office/officeart/2005/8/layout/process4"/>
    <dgm:cxn modelId="{92240EDB-E1DC-437C-956B-CEE1A60DAF26}" type="presParOf" srcId="{13A0CB3C-8984-435B-B021-0BA3195B4FFD}" destId="{EEFAF8C4-9245-43DF-AEA9-F55301333FAB}" srcOrd="3" destOrd="0" presId="urn:microsoft.com/office/officeart/2005/8/layout/process4"/>
    <dgm:cxn modelId="{5469FE03-82CD-408D-A944-2E34870C6FA1}" type="presParOf" srcId="{13A0CB3C-8984-435B-B021-0BA3195B4FFD}" destId="{167513BA-A1CF-4F1D-AD37-A13CD9472D4E}" srcOrd="4" destOrd="0" presId="urn:microsoft.com/office/officeart/2005/8/layout/process4"/>
    <dgm:cxn modelId="{2BC41902-57A1-4A73-8D65-1D77BC91609D}" type="presParOf" srcId="{167513BA-A1CF-4F1D-AD37-A13CD9472D4E}" destId="{5D344CA6-0A60-44AA-89F0-EA96F7E54A29}"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5637DE4-8D54-46B3-9BFE-9C16A0ECEACF}"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7A0D89AC-8951-4D1E-AA47-E5D822B4E8B1}">
      <dgm:prSet custT="1"/>
      <dgm:spPr>
        <a:solidFill>
          <a:srgbClr val="0090A2"/>
        </a:solidFill>
      </dgm:spPr>
      <dgm:t>
        <a:bodyPr/>
        <a:lstStyle/>
        <a:p>
          <a:r>
            <a:rPr lang="en-US" sz="3000" b="1" cap="all" baseline="0">
              <a:latin typeface="Times New Roman" panose="02020603050405020304" pitchFamily="18" charset="0"/>
              <a:cs typeface="Times New Roman" panose="02020603050405020304" pitchFamily="18" charset="0"/>
            </a:rPr>
            <a:t>Key Takeaways…</a:t>
          </a:r>
        </a:p>
      </dgm:t>
    </dgm:pt>
    <dgm:pt modelId="{FB085675-BEA5-4A07-9571-04CC3D2D1BAA}" type="parTrans" cxnId="{A7900200-B365-470D-8CF9-F5C1A4FBDB5F}">
      <dgm:prSet/>
      <dgm:spPr/>
      <dgm:t>
        <a:bodyPr/>
        <a:lstStyle/>
        <a:p>
          <a:endParaRPr lang="en-US"/>
        </a:p>
      </dgm:t>
    </dgm:pt>
    <dgm:pt modelId="{F3139BB8-8CDC-4C95-946D-CDDFADA8562A}" type="sibTrans" cxnId="{A7900200-B365-470D-8CF9-F5C1A4FBDB5F}">
      <dgm:prSet/>
      <dgm:spPr/>
      <dgm:t>
        <a:bodyPr/>
        <a:lstStyle/>
        <a:p>
          <a:endParaRPr lang="en-US"/>
        </a:p>
      </dgm:t>
    </dgm:pt>
    <dgm:pt modelId="{0F5A1C09-340C-4349-AA49-E54604F7C727}">
      <dgm:prSet custT="1"/>
      <dgm:spPr>
        <a:ln>
          <a:solidFill>
            <a:srgbClr val="002060"/>
          </a:solidFill>
        </a:ln>
      </dgm:spPr>
      <dgm:t>
        <a:bodyPr/>
        <a:lstStyle/>
        <a:p>
          <a:pPr marL="284163" indent="-284163" algn="just">
            <a:lnSpc>
              <a:spcPct val="100000"/>
            </a:lnSpc>
            <a:spcBef>
              <a:spcPts val="600"/>
            </a:spcBef>
            <a:spcAft>
              <a:spcPts val="1200"/>
            </a:spcAft>
          </a:pPr>
          <a:r>
            <a:rPr lang="en-US" sz="2300" kern="1200">
              <a:latin typeface="Times New Roman" panose="02020603050405020304" pitchFamily="18" charset="0"/>
              <a:cs typeface="Times New Roman" panose="02020603050405020304" pitchFamily="18" charset="0"/>
            </a:rPr>
            <a:t>You need money to spend money, you should not rely on one funding source to operate. </a:t>
          </a:r>
        </a:p>
      </dgm:t>
    </dgm:pt>
    <dgm:pt modelId="{0A0D7848-8846-4135-840B-6340D4C5D5BC}" type="sibTrans" cxnId="{E864C0D3-2C24-4E84-BC92-EDF861004058}">
      <dgm:prSet/>
      <dgm:spPr/>
      <dgm:t>
        <a:bodyPr/>
        <a:lstStyle/>
        <a:p>
          <a:endParaRPr lang="en-US"/>
        </a:p>
      </dgm:t>
    </dgm:pt>
    <dgm:pt modelId="{FA465FBA-6AE6-46E1-AEC0-18D7D5C89D3C}" type="parTrans" cxnId="{E864C0D3-2C24-4E84-BC92-EDF861004058}">
      <dgm:prSet/>
      <dgm:spPr/>
      <dgm:t>
        <a:bodyPr/>
        <a:lstStyle/>
        <a:p>
          <a:endParaRPr lang="en-US"/>
        </a:p>
      </dgm:t>
    </dgm:pt>
    <dgm:pt modelId="{DB37D8D3-D8A0-454A-AE4D-D52853AF59CF}">
      <dgm:prSet custT="1"/>
      <dgm:spPr>
        <a:ln>
          <a:solidFill>
            <a:srgbClr val="002060"/>
          </a:solidFill>
        </a:ln>
      </dgm:spPr>
      <dgm:t>
        <a:bodyPr/>
        <a:lstStyle/>
        <a:p>
          <a:pPr marL="284163" indent="-284163" algn="just">
            <a:lnSpc>
              <a:spcPct val="100000"/>
            </a:lnSpc>
            <a:spcBef>
              <a:spcPts val="600"/>
            </a:spcBef>
            <a:spcAft>
              <a:spcPts val="1200"/>
            </a:spcAft>
          </a:pPr>
          <a:r>
            <a:rPr lang="en-US" sz="2300" kern="1200">
              <a:latin typeface="Times New Roman" panose="02020603050405020304" pitchFamily="18" charset="0"/>
              <a:cs typeface="Times New Roman" panose="02020603050405020304" pitchFamily="18" charset="0"/>
            </a:rPr>
            <a:t>Failing to budget could result in possible overspending, not getting funded, or not meeting goals.</a:t>
          </a:r>
        </a:p>
      </dgm:t>
    </dgm:pt>
    <dgm:pt modelId="{FEDC664C-786B-4CD4-A312-2B9901C0EF34}" type="sibTrans" cxnId="{365AE926-B486-4F20-A059-6EF5BBE8B735}">
      <dgm:prSet/>
      <dgm:spPr/>
      <dgm:t>
        <a:bodyPr/>
        <a:lstStyle/>
        <a:p>
          <a:endParaRPr lang="en-US"/>
        </a:p>
      </dgm:t>
    </dgm:pt>
    <dgm:pt modelId="{AEAD8302-BDE3-4553-A94B-163C0C9C7D8C}" type="parTrans" cxnId="{365AE926-B486-4F20-A059-6EF5BBE8B735}">
      <dgm:prSet/>
      <dgm:spPr/>
      <dgm:t>
        <a:bodyPr/>
        <a:lstStyle/>
        <a:p>
          <a:endParaRPr lang="en-US"/>
        </a:p>
      </dgm:t>
    </dgm:pt>
    <dgm:pt modelId="{FD0F0FD1-C586-43B6-8670-3A98853C28B4}">
      <dgm:prSet custT="1"/>
      <dgm:spPr>
        <a:ln>
          <a:solidFill>
            <a:srgbClr val="002060"/>
          </a:solidFill>
        </a:ln>
      </dgm:spPr>
      <dgm:t>
        <a:bodyPr/>
        <a:lstStyle/>
        <a:p>
          <a:pPr marL="284163" indent="-284163" algn="just">
            <a:lnSpc>
              <a:spcPct val="100000"/>
            </a:lnSpc>
            <a:spcBef>
              <a:spcPts val="600"/>
            </a:spcBef>
            <a:spcAft>
              <a:spcPts val="1200"/>
            </a:spcAft>
          </a:pPr>
          <a:r>
            <a:rPr lang="en-US" sz="2300" kern="1200">
              <a:latin typeface="Times New Roman" panose="02020603050405020304" pitchFamily="18" charset="0"/>
              <a:cs typeface="Times New Roman" panose="02020603050405020304" pitchFamily="18" charset="0"/>
            </a:rPr>
            <a:t>Operating budgets are the most common type of budgets used.</a:t>
          </a:r>
        </a:p>
      </dgm:t>
    </dgm:pt>
    <dgm:pt modelId="{8FD925F6-6759-41AC-A1DA-0E7882397754}" type="parTrans" cxnId="{E146FC9A-DD97-4518-A311-FA6A4441C791}">
      <dgm:prSet/>
      <dgm:spPr/>
      <dgm:t>
        <a:bodyPr/>
        <a:lstStyle/>
        <a:p>
          <a:endParaRPr lang="en-US"/>
        </a:p>
      </dgm:t>
    </dgm:pt>
    <dgm:pt modelId="{9CC5A59D-BC38-4489-A32E-38EFE3A2136A}" type="sibTrans" cxnId="{E146FC9A-DD97-4518-A311-FA6A4441C791}">
      <dgm:prSet/>
      <dgm:spPr/>
      <dgm:t>
        <a:bodyPr/>
        <a:lstStyle/>
        <a:p>
          <a:endParaRPr lang="en-US"/>
        </a:p>
      </dgm:t>
    </dgm:pt>
    <dgm:pt modelId="{F52BAE42-81B8-4241-ADA3-FFAA174F77ED}">
      <dgm:prSet custT="1"/>
      <dgm:spPr>
        <a:ln>
          <a:solidFill>
            <a:srgbClr val="002060"/>
          </a:solidFill>
        </a:ln>
      </dgm:spPr>
      <dgm:t>
        <a:bodyPr/>
        <a:lstStyle/>
        <a:p>
          <a:pPr marL="284163" indent="-284163" algn="just">
            <a:lnSpc>
              <a:spcPct val="100000"/>
            </a:lnSpc>
            <a:spcBef>
              <a:spcPts val="600"/>
            </a:spcBef>
            <a:spcAft>
              <a:spcPts val="1200"/>
            </a:spcAft>
          </a:pPr>
          <a:r>
            <a:rPr lang="en-US" sz="2300" kern="1200">
              <a:latin typeface="Times New Roman" panose="02020603050405020304" pitchFamily="18" charset="0"/>
              <a:cs typeface="Times New Roman" panose="02020603050405020304" pitchFamily="18" charset="0"/>
            </a:rPr>
            <a:t>The two main elements of a budget are Revenue and Expenses.</a:t>
          </a:r>
        </a:p>
      </dgm:t>
    </dgm:pt>
    <dgm:pt modelId="{66D68367-A9C2-498A-8C78-547499C739EE}" type="parTrans" cxnId="{A628A1AD-6BC3-42BA-9E69-220DBBD0E37A}">
      <dgm:prSet/>
      <dgm:spPr/>
      <dgm:t>
        <a:bodyPr/>
        <a:lstStyle/>
        <a:p>
          <a:endParaRPr lang="en-US"/>
        </a:p>
      </dgm:t>
    </dgm:pt>
    <dgm:pt modelId="{E7C35A4A-8321-4908-A3DF-2AD5EF00BDEE}" type="sibTrans" cxnId="{A628A1AD-6BC3-42BA-9E69-220DBBD0E37A}">
      <dgm:prSet/>
      <dgm:spPr/>
      <dgm:t>
        <a:bodyPr/>
        <a:lstStyle/>
        <a:p>
          <a:endParaRPr lang="en-US"/>
        </a:p>
      </dgm:t>
    </dgm:pt>
    <dgm:pt modelId="{53200768-3461-415F-A4E4-3408166A1EF4}">
      <dgm:prSet custT="1"/>
      <dgm:spPr>
        <a:ln>
          <a:solidFill>
            <a:srgbClr val="002060"/>
          </a:solidFill>
        </a:ln>
      </dgm:spPr>
      <dgm:t>
        <a:bodyPr/>
        <a:lstStyle/>
        <a:p>
          <a:pPr marL="284163" indent="-284163" algn="just">
            <a:lnSpc>
              <a:spcPct val="100000"/>
            </a:lnSpc>
            <a:spcBef>
              <a:spcPts val="600"/>
            </a:spcBef>
            <a:spcAft>
              <a:spcPts val="1200"/>
            </a:spcAft>
          </a:pPr>
          <a:r>
            <a:rPr lang="en-US" sz="2300" kern="1200">
              <a:latin typeface="Times New Roman" panose="02020603050405020304" pitchFamily="18" charset="0"/>
              <a:cs typeface="Times New Roman" panose="02020603050405020304" pitchFamily="18" charset="0"/>
            </a:rPr>
            <a:t>Budget variances will require an explanation whether positive or negative.</a:t>
          </a:r>
        </a:p>
      </dgm:t>
    </dgm:pt>
    <dgm:pt modelId="{6EEA5895-6C4A-47AC-A751-60DC5B654303}" type="parTrans" cxnId="{946C0062-CB6A-4716-98F0-F254A22594FA}">
      <dgm:prSet/>
      <dgm:spPr/>
      <dgm:t>
        <a:bodyPr/>
        <a:lstStyle/>
        <a:p>
          <a:endParaRPr lang="en-US"/>
        </a:p>
      </dgm:t>
    </dgm:pt>
    <dgm:pt modelId="{29FF0BD6-6B02-4872-94BB-14DE2443B721}" type="sibTrans" cxnId="{946C0062-CB6A-4716-98F0-F254A22594FA}">
      <dgm:prSet/>
      <dgm:spPr/>
      <dgm:t>
        <a:bodyPr/>
        <a:lstStyle/>
        <a:p>
          <a:endParaRPr lang="en-US"/>
        </a:p>
      </dgm:t>
    </dgm:pt>
    <dgm:pt modelId="{BE1AD274-DB77-41BA-996A-D5A66F7084A4}">
      <dgm:prSet custT="1"/>
      <dgm:spPr>
        <a:ln>
          <a:solidFill>
            <a:srgbClr val="002060"/>
          </a:solidFill>
        </a:ln>
      </dgm:spPr>
      <dgm:t>
        <a:bodyPr/>
        <a:lstStyle/>
        <a:p>
          <a:pPr marL="284163" indent="-284163" algn="just">
            <a:lnSpc>
              <a:spcPct val="100000"/>
            </a:lnSpc>
            <a:spcBef>
              <a:spcPts val="1200"/>
            </a:spcBef>
            <a:spcAft>
              <a:spcPts val="1200"/>
            </a:spcAft>
          </a:pPr>
          <a:r>
            <a:rPr lang="en-US" sz="2300" kern="1200">
              <a:latin typeface="Times New Roman" panose="02020603050405020304" pitchFamily="18" charset="0"/>
              <a:ea typeface="+mn-ea"/>
              <a:cs typeface="Times New Roman" panose="02020603050405020304" pitchFamily="18" charset="0"/>
            </a:rPr>
            <a:t>A well-thought-out budget can show funders you are credible.</a:t>
          </a:r>
        </a:p>
      </dgm:t>
    </dgm:pt>
    <dgm:pt modelId="{ED3DA8C6-CB29-4DE8-BA13-9BF747864D54}" type="parTrans" cxnId="{0B93A203-915B-44BC-8F14-FF917CE273AD}">
      <dgm:prSet/>
      <dgm:spPr/>
      <dgm:t>
        <a:bodyPr/>
        <a:lstStyle/>
        <a:p>
          <a:endParaRPr lang="en-US"/>
        </a:p>
      </dgm:t>
    </dgm:pt>
    <dgm:pt modelId="{E7E083F6-5D50-48A3-BD05-3465753829DC}" type="sibTrans" cxnId="{0B93A203-915B-44BC-8F14-FF917CE273AD}">
      <dgm:prSet/>
      <dgm:spPr/>
      <dgm:t>
        <a:bodyPr/>
        <a:lstStyle/>
        <a:p>
          <a:endParaRPr lang="en-US"/>
        </a:p>
      </dgm:t>
    </dgm:pt>
    <dgm:pt modelId="{6E59AA75-CDA1-4E06-8E61-66E183F9D8D3}" type="pres">
      <dgm:prSet presAssocID="{25637DE4-8D54-46B3-9BFE-9C16A0ECEACF}" presName="linear" presStyleCnt="0">
        <dgm:presLayoutVars>
          <dgm:dir/>
          <dgm:animLvl val="lvl"/>
          <dgm:resizeHandles val="exact"/>
        </dgm:presLayoutVars>
      </dgm:prSet>
      <dgm:spPr/>
    </dgm:pt>
    <dgm:pt modelId="{E53D0D76-F019-4C38-B047-FE3BE307C855}" type="pres">
      <dgm:prSet presAssocID="{7A0D89AC-8951-4D1E-AA47-E5D822B4E8B1}" presName="parentLin" presStyleCnt="0"/>
      <dgm:spPr/>
    </dgm:pt>
    <dgm:pt modelId="{6860D32C-85C6-4517-A99F-81E151DADD30}" type="pres">
      <dgm:prSet presAssocID="{7A0D89AC-8951-4D1E-AA47-E5D822B4E8B1}" presName="parentLeftMargin" presStyleLbl="node1" presStyleIdx="0" presStyleCnt="1"/>
      <dgm:spPr/>
    </dgm:pt>
    <dgm:pt modelId="{1203EFF1-86AD-4AC7-969F-E7BB94CF54A0}" type="pres">
      <dgm:prSet presAssocID="{7A0D89AC-8951-4D1E-AA47-E5D822B4E8B1}" presName="parentText" presStyleLbl="node1" presStyleIdx="0" presStyleCnt="1">
        <dgm:presLayoutVars>
          <dgm:chMax val="0"/>
          <dgm:bulletEnabled val="1"/>
        </dgm:presLayoutVars>
      </dgm:prSet>
      <dgm:spPr/>
    </dgm:pt>
    <dgm:pt modelId="{5921C93D-6199-433A-AA30-34D90F07653E}" type="pres">
      <dgm:prSet presAssocID="{7A0D89AC-8951-4D1E-AA47-E5D822B4E8B1}" presName="negativeSpace" presStyleCnt="0"/>
      <dgm:spPr/>
    </dgm:pt>
    <dgm:pt modelId="{F03BAEE7-974E-4098-B7D4-0954AF225E48}" type="pres">
      <dgm:prSet presAssocID="{7A0D89AC-8951-4D1E-AA47-E5D822B4E8B1}" presName="childText" presStyleLbl="conFgAcc1" presStyleIdx="0" presStyleCnt="1">
        <dgm:presLayoutVars>
          <dgm:bulletEnabled val="1"/>
        </dgm:presLayoutVars>
      </dgm:prSet>
      <dgm:spPr/>
    </dgm:pt>
  </dgm:ptLst>
  <dgm:cxnLst>
    <dgm:cxn modelId="{A7900200-B365-470D-8CF9-F5C1A4FBDB5F}" srcId="{25637DE4-8D54-46B3-9BFE-9C16A0ECEACF}" destId="{7A0D89AC-8951-4D1E-AA47-E5D822B4E8B1}" srcOrd="0" destOrd="0" parTransId="{FB085675-BEA5-4A07-9571-04CC3D2D1BAA}" sibTransId="{F3139BB8-8CDC-4C95-946D-CDDFADA8562A}"/>
    <dgm:cxn modelId="{0B93A203-915B-44BC-8F14-FF917CE273AD}" srcId="{7A0D89AC-8951-4D1E-AA47-E5D822B4E8B1}" destId="{BE1AD274-DB77-41BA-996A-D5A66F7084A4}" srcOrd="0" destOrd="0" parTransId="{ED3DA8C6-CB29-4DE8-BA13-9BF747864D54}" sibTransId="{E7E083F6-5D50-48A3-BD05-3465753829DC}"/>
    <dgm:cxn modelId="{57AC440E-BCFC-4614-88B4-07720BD8A981}" type="presOf" srcId="{FD0F0FD1-C586-43B6-8670-3A98853C28B4}" destId="{F03BAEE7-974E-4098-B7D4-0954AF225E48}" srcOrd="0" destOrd="2" presId="urn:microsoft.com/office/officeart/2005/8/layout/list1"/>
    <dgm:cxn modelId="{99DEB01C-A072-4C3A-B8C2-609372B88558}" type="presOf" srcId="{0F5A1C09-340C-4349-AA49-E54604F7C727}" destId="{F03BAEE7-974E-4098-B7D4-0954AF225E48}" srcOrd="0" destOrd="1" presId="urn:microsoft.com/office/officeart/2005/8/layout/list1"/>
    <dgm:cxn modelId="{27052D24-4171-4B65-ACCD-A83248AF8E47}" type="presOf" srcId="{53200768-3461-415F-A4E4-3408166A1EF4}" destId="{F03BAEE7-974E-4098-B7D4-0954AF225E48}" srcOrd="0" destOrd="4" presId="urn:microsoft.com/office/officeart/2005/8/layout/list1"/>
    <dgm:cxn modelId="{365AE926-B486-4F20-A059-6EF5BBE8B735}" srcId="{7A0D89AC-8951-4D1E-AA47-E5D822B4E8B1}" destId="{DB37D8D3-D8A0-454A-AE4D-D52853AF59CF}" srcOrd="5" destOrd="0" parTransId="{AEAD8302-BDE3-4553-A94B-163C0C9C7D8C}" sibTransId="{FEDC664C-786B-4CD4-A312-2B9901C0EF34}"/>
    <dgm:cxn modelId="{946C0062-CB6A-4716-98F0-F254A22594FA}" srcId="{7A0D89AC-8951-4D1E-AA47-E5D822B4E8B1}" destId="{53200768-3461-415F-A4E4-3408166A1EF4}" srcOrd="4" destOrd="0" parTransId="{6EEA5895-6C4A-47AC-A751-60DC5B654303}" sibTransId="{29FF0BD6-6B02-4872-94BB-14DE2443B721}"/>
    <dgm:cxn modelId="{583D426C-6BDB-4D39-B738-14821F3E90EF}" type="presOf" srcId="{7A0D89AC-8951-4D1E-AA47-E5D822B4E8B1}" destId="{6860D32C-85C6-4517-A99F-81E151DADD30}" srcOrd="0" destOrd="0" presId="urn:microsoft.com/office/officeart/2005/8/layout/list1"/>
    <dgm:cxn modelId="{A6AD9A8D-B110-4DBB-8136-5680E2301D74}" type="presOf" srcId="{BE1AD274-DB77-41BA-996A-D5A66F7084A4}" destId="{F03BAEE7-974E-4098-B7D4-0954AF225E48}" srcOrd="0" destOrd="0" presId="urn:microsoft.com/office/officeart/2005/8/layout/list1"/>
    <dgm:cxn modelId="{E146FC9A-DD97-4518-A311-FA6A4441C791}" srcId="{7A0D89AC-8951-4D1E-AA47-E5D822B4E8B1}" destId="{FD0F0FD1-C586-43B6-8670-3A98853C28B4}" srcOrd="2" destOrd="0" parTransId="{8FD925F6-6759-41AC-A1DA-0E7882397754}" sibTransId="{9CC5A59D-BC38-4489-A32E-38EFE3A2136A}"/>
    <dgm:cxn modelId="{A628A1AD-6BC3-42BA-9E69-220DBBD0E37A}" srcId="{7A0D89AC-8951-4D1E-AA47-E5D822B4E8B1}" destId="{F52BAE42-81B8-4241-ADA3-FFAA174F77ED}" srcOrd="3" destOrd="0" parTransId="{66D68367-A9C2-498A-8C78-547499C739EE}" sibTransId="{E7C35A4A-8321-4908-A3DF-2AD5EF00BDEE}"/>
    <dgm:cxn modelId="{6038B1AD-F886-4A22-83C5-964BD746CB7A}" type="presOf" srcId="{DB37D8D3-D8A0-454A-AE4D-D52853AF59CF}" destId="{F03BAEE7-974E-4098-B7D4-0954AF225E48}" srcOrd="0" destOrd="5" presId="urn:microsoft.com/office/officeart/2005/8/layout/list1"/>
    <dgm:cxn modelId="{E864C0D3-2C24-4E84-BC92-EDF861004058}" srcId="{7A0D89AC-8951-4D1E-AA47-E5D822B4E8B1}" destId="{0F5A1C09-340C-4349-AA49-E54604F7C727}" srcOrd="1" destOrd="0" parTransId="{FA465FBA-6AE6-46E1-AEC0-18D7D5C89D3C}" sibTransId="{0A0D7848-8846-4135-840B-6340D4C5D5BC}"/>
    <dgm:cxn modelId="{071001DD-6B75-4357-8B2B-5D9ED6DF8A62}" type="presOf" srcId="{7A0D89AC-8951-4D1E-AA47-E5D822B4E8B1}" destId="{1203EFF1-86AD-4AC7-969F-E7BB94CF54A0}" srcOrd="1" destOrd="0" presId="urn:microsoft.com/office/officeart/2005/8/layout/list1"/>
    <dgm:cxn modelId="{600D07EE-CA73-49DB-ADB7-782F90352E1C}" type="presOf" srcId="{25637DE4-8D54-46B3-9BFE-9C16A0ECEACF}" destId="{6E59AA75-CDA1-4E06-8E61-66E183F9D8D3}" srcOrd="0" destOrd="0" presId="urn:microsoft.com/office/officeart/2005/8/layout/list1"/>
    <dgm:cxn modelId="{5A25C5F9-9EF2-4BA0-AF81-B4F5863E9880}" type="presOf" srcId="{F52BAE42-81B8-4241-ADA3-FFAA174F77ED}" destId="{F03BAEE7-974E-4098-B7D4-0954AF225E48}" srcOrd="0" destOrd="3" presId="urn:microsoft.com/office/officeart/2005/8/layout/list1"/>
    <dgm:cxn modelId="{B5B84673-8638-42F8-9733-8BA1D0D3CF26}" type="presParOf" srcId="{6E59AA75-CDA1-4E06-8E61-66E183F9D8D3}" destId="{E53D0D76-F019-4C38-B047-FE3BE307C855}" srcOrd="0" destOrd="0" presId="urn:microsoft.com/office/officeart/2005/8/layout/list1"/>
    <dgm:cxn modelId="{A52B9D49-822A-49F0-83E7-7C593A9F1D82}" type="presParOf" srcId="{E53D0D76-F019-4C38-B047-FE3BE307C855}" destId="{6860D32C-85C6-4517-A99F-81E151DADD30}" srcOrd="0" destOrd="0" presId="urn:microsoft.com/office/officeart/2005/8/layout/list1"/>
    <dgm:cxn modelId="{6F4D6D20-E4F2-4345-A7C5-B97B733DA871}" type="presParOf" srcId="{E53D0D76-F019-4C38-B047-FE3BE307C855}" destId="{1203EFF1-86AD-4AC7-969F-E7BB94CF54A0}" srcOrd="1" destOrd="0" presId="urn:microsoft.com/office/officeart/2005/8/layout/list1"/>
    <dgm:cxn modelId="{5B56E073-42D7-496D-9A11-C8BF1DF17950}" type="presParOf" srcId="{6E59AA75-CDA1-4E06-8E61-66E183F9D8D3}" destId="{5921C93D-6199-433A-AA30-34D90F07653E}" srcOrd="1" destOrd="0" presId="urn:microsoft.com/office/officeart/2005/8/layout/list1"/>
    <dgm:cxn modelId="{E5460CF8-AD3A-4D0E-A587-67F36905B82E}" type="presParOf" srcId="{6E59AA75-CDA1-4E06-8E61-66E183F9D8D3}" destId="{F03BAEE7-974E-4098-B7D4-0954AF225E48}"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F9C0EB8C-6A08-488A-80D4-3E057147571C}" type="doc">
      <dgm:prSet loTypeId="urn:microsoft.com/office/officeart/2005/8/layout/process1" loCatId="process" qsTypeId="urn:microsoft.com/office/officeart/2005/8/quickstyle/3d3" qsCatId="3D" csTypeId="urn:microsoft.com/office/officeart/2005/8/colors/colorful5" csCatId="colorful" phldr="1"/>
      <dgm:spPr/>
    </dgm:pt>
    <dgm:pt modelId="{5812F7B3-7AC1-4C7E-A60F-F184ED9F3C14}">
      <dgm:prSet phldrT="[Text]" custT="1"/>
      <dgm:spPr>
        <a:solidFill>
          <a:srgbClr val="2B6CA7"/>
        </a:solidFill>
      </dgm:spPr>
      <dgm:t>
        <a:bodyPr/>
        <a:lstStyle/>
        <a:p>
          <a:pPr algn="ctr"/>
          <a:r>
            <a:rPr lang="en-US" sz="2000" b="1" cap="all"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Actuals</a:t>
          </a:r>
        </a:p>
        <a:p>
          <a:pPr algn="ctr"/>
          <a:r>
            <a:rPr lang="en-US" sz="1800" b="1"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Final recorded revenues and expenditures at the end of a budgeted period.</a:t>
          </a:r>
          <a:endParaRPr lang="en-US" sz="2000" b="1" cap="all"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667DD5EA-1F73-44F3-8C88-0AACEBC5B2CF}" type="parTrans" cxnId="{2B000848-3986-430D-958B-4A84A3F5957E}">
      <dgm:prSet/>
      <dgm:spPr/>
      <dgm:t>
        <a:bodyPr/>
        <a:lstStyle/>
        <a:p>
          <a:endParaRPr lang="en-US"/>
        </a:p>
      </dgm:t>
    </dgm:pt>
    <dgm:pt modelId="{C692E0CF-8D4E-4056-BFC2-E3DDF54757D0}" type="sibTrans" cxnId="{2B000848-3986-430D-958B-4A84A3F5957E}">
      <dgm:prSet/>
      <dgm:spPr/>
      <dgm:t>
        <a:bodyPr/>
        <a:lstStyle/>
        <a:p>
          <a:endParaRPr lang="en-US"/>
        </a:p>
      </dgm:t>
    </dgm:pt>
    <dgm:pt modelId="{3269F125-BF21-4351-9330-0B2CC6406109}">
      <dgm:prSet phldrT="[Text]" custT="1"/>
      <dgm:spPr>
        <a:solidFill>
          <a:srgbClr val="36A872"/>
        </a:solidFill>
      </dgm:spPr>
      <dgm:t>
        <a:bodyPr/>
        <a:lstStyle/>
        <a:p>
          <a:pPr algn="ctr"/>
          <a:r>
            <a:rPr lang="en-US" sz="2000" b="1" cap="all" normalizeH="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Projected</a:t>
          </a:r>
        </a:p>
        <a:p>
          <a:pPr algn="ctr"/>
          <a:r>
            <a:rPr lang="en-US" sz="1800" b="1"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Forecasted revenues and expenditures, for a budgeted period</a:t>
          </a:r>
          <a:r>
            <a:rPr lang="en-US" sz="1800" b="0" i="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dgm:t>
    </dgm:pt>
    <dgm:pt modelId="{540F071C-B526-4819-AE3D-1BDD17BCAA31}" type="parTrans" cxnId="{103836D6-8662-43DD-9704-295C358E29CB}">
      <dgm:prSet/>
      <dgm:spPr/>
      <dgm:t>
        <a:bodyPr/>
        <a:lstStyle/>
        <a:p>
          <a:endParaRPr lang="en-US"/>
        </a:p>
      </dgm:t>
    </dgm:pt>
    <dgm:pt modelId="{6A84331D-622F-4D1F-806C-566C304B47A1}" type="sibTrans" cxnId="{103836D6-8662-43DD-9704-295C358E29CB}">
      <dgm:prSet/>
      <dgm:spPr/>
      <dgm:t>
        <a:bodyPr/>
        <a:lstStyle/>
        <a:p>
          <a:endParaRPr lang="en-US"/>
        </a:p>
      </dgm:t>
    </dgm:pt>
    <dgm:pt modelId="{41ADCA99-CA11-41A9-94F4-E8CE6BBB653A}">
      <dgm:prSet phldrT="[Text]" custT="1"/>
      <dgm:spPr>
        <a:solidFill>
          <a:srgbClr val="5C8E3A"/>
        </a:solidFill>
      </dgm:spPr>
      <dgm:t>
        <a:bodyPr/>
        <a:lstStyle/>
        <a:p>
          <a:r>
            <a:rPr lang="en-US" sz="2000" b="1" cap="all"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Proposed</a:t>
          </a:r>
        </a:p>
        <a:p>
          <a:r>
            <a:rPr lang="en-US" sz="1800" b="1"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Estimated program expenditures requested to complete a project.</a:t>
          </a:r>
          <a:endParaRPr lang="en-US" sz="23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5C3051AC-C31C-490B-BD39-D4ACCA86FE29}" type="parTrans" cxnId="{BE4DE49A-3EE4-44CD-A3EE-0099471FEB36}">
      <dgm:prSet/>
      <dgm:spPr/>
      <dgm:t>
        <a:bodyPr/>
        <a:lstStyle/>
        <a:p>
          <a:endParaRPr lang="en-US"/>
        </a:p>
      </dgm:t>
    </dgm:pt>
    <dgm:pt modelId="{8FDC84CE-EDE5-4EEC-82CA-5FD3E521DCA4}" type="sibTrans" cxnId="{BE4DE49A-3EE4-44CD-A3EE-0099471FEB36}">
      <dgm:prSet/>
      <dgm:spPr/>
      <dgm:t>
        <a:bodyPr/>
        <a:lstStyle/>
        <a:p>
          <a:endParaRPr lang="en-US"/>
        </a:p>
      </dgm:t>
    </dgm:pt>
    <dgm:pt modelId="{46A407FF-8736-4C2E-906B-822A2BE256E4}" type="pres">
      <dgm:prSet presAssocID="{F9C0EB8C-6A08-488A-80D4-3E057147571C}" presName="Name0" presStyleCnt="0">
        <dgm:presLayoutVars>
          <dgm:dir/>
          <dgm:resizeHandles val="exact"/>
        </dgm:presLayoutVars>
      </dgm:prSet>
      <dgm:spPr/>
    </dgm:pt>
    <dgm:pt modelId="{DD7DB444-03B4-444F-95D4-C70A02983B42}" type="pres">
      <dgm:prSet presAssocID="{5812F7B3-7AC1-4C7E-A60F-F184ED9F3C14}" presName="node" presStyleLbl="node1" presStyleIdx="0" presStyleCnt="3" custScaleX="129542">
        <dgm:presLayoutVars>
          <dgm:bulletEnabled val="1"/>
        </dgm:presLayoutVars>
      </dgm:prSet>
      <dgm:spPr/>
    </dgm:pt>
    <dgm:pt modelId="{F0DD7FE3-D8EB-44A1-86B9-E1F10C9CD804}" type="pres">
      <dgm:prSet presAssocID="{C692E0CF-8D4E-4056-BFC2-E3DDF54757D0}" presName="sibTrans" presStyleLbl="sibTrans2D1" presStyleIdx="0" presStyleCnt="2"/>
      <dgm:spPr/>
    </dgm:pt>
    <dgm:pt modelId="{A068BF07-21B9-4C03-95C9-8839EC5AB997}" type="pres">
      <dgm:prSet presAssocID="{C692E0CF-8D4E-4056-BFC2-E3DDF54757D0}" presName="connectorText" presStyleLbl="sibTrans2D1" presStyleIdx="0" presStyleCnt="2"/>
      <dgm:spPr/>
    </dgm:pt>
    <dgm:pt modelId="{FFCF340F-BA64-4D83-AFAF-794783A50496}" type="pres">
      <dgm:prSet presAssocID="{3269F125-BF21-4351-9330-0B2CC6406109}" presName="node" presStyleLbl="node1" presStyleIdx="1" presStyleCnt="3" custScaleX="129542">
        <dgm:presLayoutVars>
          <dgm:bulletEnabled val="1"/>
        </dgm:presLayoutVars>
      </dgm:prSet>
      <dgm:spPr/>
    </dgm:pt>
    <dgm:pt modelId="{5F099EFD-2477-4064-BC5C-6F7A1125C015}" type="pres">
      <dgm:prSet presAssocID="{6A84331D-622F-4D1F-806C-566C304B47A1}" presName="sibTrans" presStyleLbl="sibTrans2D1" presStyleIdx="1" presStyleCnt="2"/>
      <dgm:spPr/>
    </dgm:pt>
    <dgm:pt modelId="{248B8EC3-2290-4A60-AF4C-8199FBDCCDA3}" type="pres">
      <dgm:prSet presAssocID="{6A84331D-622F-4D1F-806C-566C304B47A1}" presName="connectorText" presStyleLbl="sibTrans2D1" presStyleIdx="1" presStyleCnt="2"/>
      <dgm:spPr/>
    </dgm:pt>
    <dgm:pt modelId="{6A989A86-D976-4D78-AD0C-B65653CBABB3}" type="pres">
      <dgm:prSet presAssocID="{41ADCA99-CA11-41A9-94F4-E8CE6BBB653A}" presName="node" presStyleLbl="node1" presStyleIdx="2" presStyleCnt="3" custScaleX="129542">
        <dgm:presLayoutVars>
          <dgm:bulletEnabled val="1"/>
        </dgm:presLayoutVars>
      </dgm:prSet>
      <dgm:spPr/>
    </dgm:pt>
  </dgm:ptLst>
  <dgm:cxnLst>
    <dgm:cxn modelId="{9A1AF70B-8D15-4E43-BEC1-E76E659E6C9F}" type="presOf" srcId="{6A84331D-622F-4D1F-806C-566C304B47A1}" destId="{5F099EFD-2477-4064-BC5C-6F7A1125C015}" srcOrd="0" destOrd="0" presId="urn:microsoft.com/office/officeart/2005/8/layout/process1"/>
    <dgm:cxn modelId="{C835CD16-03AA-472C-9EF5-E62DBB38E004}" type="presOf" srcId="{6A84331D-622F-4D1F-806C-566C304B47A1}" destId="{248B8EC3-2290-4A60-AF4C-8199FBDCCDA3}" srcOrd="1" destOrd="0" presId="urn:microsoft.com/office/officeart/2005/8/layout/process1"/>
    <dgm:cxn modelId="{54A4D131-5E1B-4DEA-8ADD-5A3C62FA7398}" type="presOf" srcId="{41ADCA99-CA11-41A9-94F4-E8CE6BBB653A}" destId="{6A989A86-D976-4D78-AD0C-B65653CBABB3}" srcOrd="0" destOrd="0" presId="urn:microsoft.com/office/officeart/2005/8/layout/process1"/>
    <dgm:cxn modelId="{C36B1239-DA03-4CF7-9507-4D63FED9C4FC}" type="presOf" srcId="{3269F125-BF21-4351-9330-0B2CC6406109}" destId="{FFCF340F-BA64-4D83-AFAF-794783A50496}" srcOrd="0" destOrd="0" presId="urn:microsoft.com/office/officeart/2005/8/layout/process1"/>
    <dgm:cxn modelId="{CCD9CF3C-EE83-4E60-8793-37AA81653521}" type="presOf" srcId="{C692E0CF-8D4E-4056-BFC2-E3DDF54757D0}" destId="{F0DD7FE3-D8EB-44A1-86B9-E1F10C9CD804}" srcOrd="0" destOrd="0" presId="urn:microsoft.com/office/officeart/2005/8/layout/process1"/>
    <dgm:cxn modelId="{2B000848-3986-430D-958B-4A84A3F5957E}" srcId="{F9C0EB8C-6A08-488A-80D4-3E057147571C}" destId="{5812F7B3-7AC1-4C7E-A60F-F184ED9F3C14}" srcOrd="0" destOrd="0" parTransId="{667DD5EA-1F73-44F3-8C88-0AACEBC5B2CF}" sibTransId="{C692E0CF-8D4E-4056-BFC2-E3DDF54757D0}"/>
    <dgm:cxn modelId="{5D81EF4C-D096-451A-B769-202AD9F336FB}" type="presOf" srcId="{F9C0EB8C-6A08-488A-80D4-3E057147571C}" destId="{46A407FF-8736-4C2E-906B-822A2BE256E4}" srcOrd="0" destOrd="0" presId="urn:microsoft.com/office/officeart/2005/8/layout/process1"/>
    <dgm:cxn modelId="{3C301F77-F252-4DC1-BF55-70C38CDB1AF6}" type="presOf" srcId="{C692E0CF-8D4E-4056-BFC2-E3DDF54757D0}" destId="{A068BF07-21B9-4C03-95C9-8839EC5AB997}" srcOrd="1" destOrd="0" presId="urn:microsoft.com/office/officeart/2005/8/layout/process1"/>
    <dgm:cxn modelId="{BE4DE49A-3EE4-44CD-A3EE-0099471FEB36}" srcId="{F9C0EB8C-6A08-488A-80D4-3E057147571C}" destId="{41ADCA99-CA11-41A9-94F4-E8CE6BBB653A}" srcOrd="2" destOrd="0" parTransId="{5C3051AC-C31C-490B-BD39-D4ACCA86FE29}" sibTransId="{8FDC84CE-EDE5-4EEC-82CA-5FD3E521DCA4}"/>
    <dgm:cxn modelId="{8D39BFCB-9798-4596-B1E2-B26B48967D7B}" type="presOf" srcId="{5812F7B3-7AC1-4C7E-A60F-F184ED9F3C14}" destId="{DD7DB444-03B4-444F-95D4-C70A02983B42}" srcOrd="0" destOrd="0" presId="urn:microsoft.com/office/officeart/2005/8/layout/process1"/>
    <dgm:cxn modelId="{103836D6-8662-43DD-9704-295C358E29CB}" srcId="{F9C0EB8C-6A08-488A-80D4-3E057147571C}" destId="{3269F125-BF21-4351-9330-0B2CC6406109}" srcOrd="1" destOrd="0" parTransId="{540F071C-B526-4819-AE3D-1BDD17BCAA31}" sibTransId="{6A84331D-622F-4D1F-806C-566C304B47A1}"/>
    <dgm:cxn modelId="{D15AD287-554A-4F8D-B707-410A3F551391}" type="presParOf" srcId="{46A407FF-8736-4C2E-906B-822A2BE256E4}" destId="{DD7DB444-03B4-444F-95D4-C70A02983B42}" srcOrd="0" destOrd="0" presId="urn:microsoft.com/office/officeart/2005/8/layout/process1"/>
    <dgm:cxn modelId="{0BCBEBDD-1BF5-481C-AC19-926C60889BC0}" type="presParOf" srcId="{46A407FF-8736-4C2E-906B-822A2BE256E4}" destId="{F0DD7FE3-D8EB-44A1-86B9-E1F10C9CD804}" srcOrd="1" destOrd="0" presId="urn:microsoft.com/office/officeart/2005/8/layout/process1"/>
    <dgm:cxn modelId="{8998050B-8DF0-4E01-A028-9166F24FB823}" type="presParOf" srcId="{F0DD7FE3-D8EB-44A1-86B9-E1F10C9CD804}" destId="{A068BF07-21B9-4C03-95C9-8839EC5AB997}" srcOrd="0" destOrd="0" presId="urn:microsoft.com/office/officeart/2005/8/layout/process1"/>
    <dgm:cxn modelId="{E1BEAEF7-6452-4BE5-954F-E66644FFCF5E}" type="presParOf" srcId="{46A407FF-8736-4C2E-906B-822A2BE256E4}" destId="{FFCF340F-BA64-4D83-AFAF-794783A50496}" srcOrd="2" destOrd="0" presId="urn:microsoft.com/office/officeart/2005/8/layout/process1"/>
    <dgm:cxn modelId="{FFBBB4BF-9DC1-40BF-A28A-709D6C1F990F}" type="presParOf" srcId="{46A407FF-8736-4C2E-906B-822A2BE256E4}" destId="{5F099EFD-2477-4064-BC5C-6F7A1125C015}" srcOrd="3" destOrd="0" presId="urn:microsoft.com/office/officeart/2005/8/layout/process1"/>
    <dgm:cxn modelId="{7148D508-A585-4A0A-8E1F-85CBF1E091F7}" type="presParOf" srcId="{5F099EFD-2477-4064-BC5C-6F7A1125C015}" destId="{248B8EC3-2290-4A60-AF4C-8199FBDCCDA3}" srcOrd="0" destOrd="0" presId="urn:microsoft.com/office/officeart/2005/8/layout/process1"/>
    <dgm:cxn modelId="{24E4E024-CAAA-4831-93EF-5C7E80509CAC}" type="presParOf" srcId="{46A407FF-8736-4C2E-906B-822A2BE256E4}" destId="{6A989A86-D976-4D78-AD0C-B65653CBABB3}" srcOrd="4" destOrd="0" presId="urn:microsoft.com/office/officeart/2005/8/layout/process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809D4E-C80E-4083-82C5-541E418560CA}" type="doc">
      <dgm:prSet loTypeId="urn:microsoft.com/office/officeart/2005/8/layout/vList5" loCatId="list" qsTypeId="urn:microsoft.com/office/officeart/2005/8/quickstyle/3d2" qsCatId="3D" csTypeId="urn:microsoft.com/office/officeart/2005/8/colors/colorful5" csCatId="colorful" phldr="1"/>
      <dgm:spPr/>
      <dgm:t>
        <a:bodyPr/>
        <a:lstStyle/>
        <a:p>
          <a:endParaRPr lang="en-US"/>
        </a:p>
      </dgm:t>
    </dgm:pt>
    <dgm:pt modelId="{54CB2DDF-C9A5-4939-82C3-87FE296A2E57}">
      <dgm:prSet phldrT="[Text]" custT="1"/>
      <dgm:spPr>
        <a:solidFill>
          <a:schemeClr val="accent5">
            <a:lumMod val="50000"/>
          </a:schemeClr>
        </a:solidFill>
      </dgm:spPr>
      <dgm:t>
        <a:bodyPr/>
        <a:lstStyle/>
        <a:p>
          <a:pPr algn="ctr">
            <a:lnSpc>
              <a:spcPct val="100000"/>
            </a:lnSpc>
            <a:spcAft>
              <a:spcPts val="0"/>
            </a:spcAft>
          </a:pPr>
          <a:r>
            <a:rPr lang="en-US" sz="2000" b="1" i="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specific budget information do you need            to provide in the grant proposal?</a:t>
          </a:r>
          <a:endParaRPr lang="en-US"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3239A537-01C0-4EBD-80DD-71D52B7F7AD8}" type="parTrans" cxnId="{A96B285E-489A-4908-A57A-89A85BEB2325}">
      <dgm:prSet/>
      <dgm:spPr/>
      <dgm:t>
        <a:bodyPr/>
        <a:lstStyle/>
        <a:p>
          <a:endParaRPr lang="en-US"/>
        </a:p>
      </dgm:t>
    </dgm:pt>
    <dgm:pt modelId="{9E478117-F099-4AFC-9726-9C040308F080}" type="sibTrans" cxnId="{A96B285E-489A-4908-A57A-89A85BEB2325}">
      <dgm:prSet/>
      <dgm:spPr/>
      <dgm:t>
        <a:bodyPr/>
        <a:lstStyle/>
        <a:p>
          <a:endParaRPr lang="en-US"/>
        </a:p>
      </dgm:t>
    </dgm:pt>
    <dgm:pt modelId="{D33C4CF6-662E-4FD3-BF22-F310AEA07470}">
      <dgm:prSet phldrT="[Text]" custT="1"/>
      <dgm:spPr>
        <a:solidFill>
          <a:srgbClr val="36A872"/>
        </a:solidFill>
      </dgm:spPr>
      <dgm:t>
        <a:bodyPr/>
        <a:lstStyle/>
        <a:p>
          <a:pPr algn="ctr">
            <a:buNone/>
          </a:pPr>
          <a:r>
            <a:rPr lang="en-US" sz="2000" b="1" i="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What type of expenses are eligible and what time period does the grant cover?</a:t>
          </a:r>
          <a:endParaRPr lang="en-US"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FF04DEB2-E97C-4BD8-B7E0-D43B11C33A1C}" type="parTrans" cxnId="{5DDF9E88-8ADE-4C82-AFC1-ABB2F5D830CA}">
      <dgm:prSet/>
      <dgm:spPr/>
      <dgm:t>
        <a:bodyPr/>
        <a:lstStyle/>
        <a:p>
          <a:endParaRPr lang="en-US"/>
        </a:p>
      </dgm:t>
    </dgm:pt>
    <dgm:pt modelId="{4A123BED-9EDF-4A79-8B98-B16FC1727548}" type="sibTrans" cxnId="{5DDF9E88-8ADE-4C82-AFC1-ABB2F5D830CA}">
      <dgm:prSet/>
      <dgm:spPr/>
      <dgm:t>
        <a:bodyPr/>
        <a:lstStyle/>
        <a:p>
          <a:endParaRPr lang="en-US"/>
        </a:p>
      </dgm:t>
    </dgm:pt>
    <dgm:pt modelId="{05B4ED4A-A43D-46E3-9BC4-88C6EF330D9F}">
      <dgm:prSet phldrT="[Text]" custT="1"/>
      <dgm:spPr>
        <a:solidFill>
          <a:srgbClr val="5C8E3A"/>
        </a:solidFill>
      </dgm:spPr>
      <dgm:t>
        <a:bodyPr/>
        <a:lstStyle/>
        <a:p>
          <a:pPr algn="ctr">
            <a:buNone/>
          </a:pPr>
          <a:r>
            <a:rPr lang="en-US" sz="2000" b="1" i="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What level of detail is the funder looking for?</a:t>
          </a:r>
        </a:p>
      </dgm:t>
    </dgm:pt>
    <dgm:pt modelId="{B67A3C22-9CE1-4ADE-B799-70B53F1CB989}" type="parTrans" cxnId="{39506174-BCD8-4B60-B565-50073F2AAB47}">
      <dgm:prSet/>
      <dgm:spPr/>
      <dgm:t>
        <a:bodyPr/>
        <a:lstStyle/>
        <a:p>
          <a:endParaRPr lang="en-US"/>
        </a:p>
      </dgm:t>
    </dgm:pt>
    <dgm:pt modelId="{BA6186D2-28C5-4A55-A9E0-C4CE9D8EC64A}" type="sibTrans" cxnId="{39506174-BCD8-4B60-B565-50073F2AAB47}">
      <dgm:prSet/>
      <dgm:spPr/>
      <dgm:t>
        <a:bodyPr/>
        <a:lstStyle/>
        <a:p>
          <a:endParaRPr lang="en-US"/>
        </a:p>
      </dgm:t>
    </dgm:pt>
    <dgm:pt modelId="{3C817DB8-A015-4CD3-9F05-A0A954558AFC}">
      <dgm:prSet phldrT="[Text]" custT="1"/>
      <dgm:spPr/>
      <dgm:t>
        <a:bodyPr/>
        <a:lstStyle/>
        <a:p>
          <a:pPr>
            <a:lnSpc>
              <a:spcPct val="100000"/>
            </a:lnSpc>
            <a:spcAft>
              <a:spcPts val="600"/>
            </a:spcAft>
          </a:pPr>
          <a:r>
            <a:rPr lang="en-US" sz="1600" b="0">
              <a:effectLst/>
              <a:latin typeface="Times New Roman" panose="02020603050405020304" pitchFamily="18" charset="0"/>
              <a:cs typeface="Times New Roman" panose="02020603050405020304" pitchFamily="18" charset="0"/>
            </a:rPr>
            <a:t>Grants are usually annual but  may be extended or for longer terms.</a:t>
          </a:r>
        </a:p>
      </dgm:t>
    </dgm:pt>
    <dgm:pt modelId="{BE4A92AA-62AA-4649-BD32-48F3BCDB8790}" type="parTrans" cxnId="{A27FE32F-403D-4840-948D-898FDB36A28F}">
      <dgm:prSet/>
      <dgm:spPr/>
      <dgm:t>
        <a:bodyPr/>
        <a:lstStyle/>
        <a:p>
          <a:endParaRPr lang="en-US"/>
        </a:p>
      </dgm:t>
    </dgm:pt>
    <dgm:pt modelId="{A0B4A2A8-DC78-4D3C-80E3-457D153E07F2}" type="sibTrans" cxnId="{A27FE32F-403D-4840-948D-898FDB36A28F}">
      <dgm:prSet/>
      <dgm:spPr/>
      <dgm:t>
        <a:bodyPr/>
        <a:lstStyle/>
        <a:p>
          <a:endParaRPr lang="en-US"/>
        </a:p>
      </dgm:t>
    </dgm:pt>
    <dgm:pt modelId="{419C174D-89CF-443F-8B87-7139573E4FEE}">
      <dgm:prSet phldrT="[Text]" custT="1"/>
      <dgm:spPr/>
      <dgm:t>
        <a:bodyPr/>
        <a:lstStyle/>
        <a:p>
          <a:pPr>
            <a:lnSpc>
              <a:spcPct val="100000"/>
            </a:lnSpc>
            <a:spcBef>
              <a:spcPts val="0"/>
            </a:spcBef>
            <a:spcAft>
              <a:spcPts val="600"/>
            </a:spcAft>
          </a:pPr>
          <a:r>
            <a:rPr lang="en-US" sz="1600" b="0">
              <a:effectLst/>
              <a:latin typeface="Times New Roman" panose="02020603050405020304" pitchFamily="18" charset="0"/>
              <a:cs typeface="Times New Roman" panose="02020603050405020304" pitchFamily="18" charset="0"/>
            </a:rPr>
            <a:t>Plan for spending the money you requesting.</a:t>
          </a:r>
        </a:p>
      </dgm:t>
    </dgm:pt>
    <dgm:pt modelId="{AD508DA9-3007-40BE-AF27-8A546ABC5139}" type="parTrans" cxnId="{1A39CEC1-68D0-4827-BE77-6B4754FED24D}">
      <dgm:prSet/>
      <dgm:spPr/>
      <dgm:t>
        <a:bodyPr/>
        <a:lstStyle/>
        <a:p>
          <a:endParaRPr lang="en-US"/>
        </a:p>
      </dgm:t>
    </dgm:pt>
    <dgm:pt modelId="{EF5A471A-E9AA-472E-B9DB-472D9B5ACE50}" type="sibTrans" cxnId="{1A39CEC1-68D0-4827-BE77-6B4754FED24D}">
      <dgm:prSet/>
      <dgm:spPr/>
      <dgm:t>
        <a:bodyPr/>
        <a:lstStyle/>
        <a:p>
          <a:endParaRPr lang="en-US"/>
        </a:p>
      </dgm:t>
    </dgm:pt>
    <dgm:pt modelId="{FCF8EB02-591C-4769-A9E9-69D56C51242A}">
      <dgm:prSet phldrT="[Text]" custT="1"/>
      <dgm:spPr/>
      <dgm:t>
        <a:bodyPr/>
        <a:lstStyle/>
        <a:p>
          <a:pPr>
            <a:lnSpc>
              <a:spcPct val="100000"/>
            </a:lnSpc>
            <a:spcBef>
              <a:spcPts val="0"/>
            </a:spcBef>
            <a:spcAft>
              <a:spcPts val="600"/>
            </a:spcAft>
          </a:pPr>
          <a:r>
            <a:rPr lang="en-US" sz="1600" b="0" i="0">
              <a:effectLst/>
              <a:latin typeface="Times New Roman" panose="02020603050405020304" pitchFamily="18" charset="0"/>
              <a:cs typeface="Times New Roman" panose="02020603050405020304" pitchFamily="18" charset="0"/>
            </a:rPr>
            <a:t>Program cost for the program or project you’re looking to get funded.</a:t>
          </a:r>
          <a:endParaRPr lang="en-US" sz="1600" b="0">
            <a:effectLst/>
            <a:latin typeface="Times New Roman" panose="02020603050405020304" pitchFamily="18" charset="0"/>
            <a:cs typeface="Times New Roman" panose="02020603050405020304" pitchFamily="18" charset="0"/>
          </a:endParaRPr>
        </a:p>
      </dgm:t>
    </dgm:pt>
    <dgm:pt modelId="{6AE782A7-7F31-4F0E-9815-DD837C540EEC}" type="parTrans" cxnId="{7E76D83B-6298-4686-8009-59E25413820C}">
      <dgm:prSet/>
      <dgm:spPr/>
      <dgm:t>
        <a:bodyPr/>
        <a:lstStyle/>
        <a:p>
          <a:endParaRPr lang="en-US"/>
        </a:p>
      </dgm:t>
    </dgm:pt>
    <dgm:pt modelId="{FE0F460A-375D-48CC-BDD6-B374105AD717}" type="sibTrans" cxnId="{7E76D83B-6298-4686-8009-59E25413820C}">
      <dgm:prSet/>
      <dgm:spPr/>
      <dgm:t>
        <a:bodyPr/>
        <a:lstStyle/>
        <a:p>
          <a:endParaRPr lang="en-US"/>
        </a:p>
      </dgm:t>
    </dgm:pt>
    <dgm:pt modelId="{A588881E-1AF4-4D5E-9C5D-6B1E68FB7A1A}">
      <dgm:prSet phldrT="[Text]" custT="1"/>
      <dgm:spPr/>
      <dgm:t>
        <a:bodyPr/>
        <a:lstStyle/>
        <a:p>
          <a:pPr>
            <a:lnSpc>
              <a:spcPct val="90000"/>
            </a:lnSpc>
            <a:spcBef>
              <a:spcPct val="0"/>
            </a:spcBef>
            <a:spcAft>
              <a:spcPct val="20000"/>
            </a:spcAft>
            <a:buFont typeface="Arial" panose="020B0604020202020204" pitchFamily="34" charset="0"/>
            <a:buNone/>
          </a:pPr>
          <a:endParaRPr lang="en-US" sz="1200" b="0" i="0">
            <a:latin typeface="Times New Roman" panose="02020603050405020304" pitchFamily="18" charset="0"/>
            <a:ea typeface="+mn-ea"/>
            <a:cs typeface="Times New Roman" panose="02020603050405020304" pitchFamily="18" charset="0"/>
          </a:endParaRPr>
        </a:p>
      </dgm:t>
    </dgm:pt>
    <dgm:pt modelId="{715DD808-0846-424F-8E69-61A351D6D929}" type="parTrans" cxnId="{76C7B435-B1ED-4CD9-BB36-2306DE09990B}">
      <dgm:prSet/>
      <dgm:spPr/>
      <dgm:t>
        <a:bodyPr/>
        <a:lstStyle/>
        <a:p>
          <a:endParaRPr lang="en-US"/>
        </a:p>
      </dgm:t>
    </dgm:pt>
    <dgm:pt modelId="{9E252648-ED83-408F-99F0-952023D76FD6}" type="sibTrans" cxnId="{76C7B435-B1ED-4CD9-BB36-2306DE09990B}">
      <dgm:prSet/>
      <dgm:spPr/>
      <dgm:t>
        <a:bodyPr/>
        <a:lstStyle/>
        <a:p>
          <a:endParaRPr lang="en-US"/>
        </a:p>
      </dgm:t>
    </dgm:pt>
    <dgm:pt modelId="{7C7C918A-9E2E-4D71-8ADD-751162D28D3C}">
      <dgm:prSet phldrT="[Text]" custT="1"/>
      <dgm:spPr/>
      <dgm:t>
        <a:bodyPr/>
        <a:lstStyle/>
        <a:p>
          <a:pPr>
            <a:lnSpc>
              <a:spcPct val="100000"/>
            </a:lnSpc>
            <a:spcBef>
              <a:spcPts val="600"/>
            </a:spcBef>
            <a:spcAft>
              <a:spcPts val="600"/>
            </a:spcAft>
            <a:buFont typeface="Arial" panose="020B0604020202020204" pitchFamily="34" charset="0"/>
            <a:buChar char="•"/>
          </a:pPr>
          <a:r>
            <a:rPr lang="en-US" sz="1600" b="0" i="0">
              <a:effectLst/>
              <a:latin typeface="Times New Roman" panose="02020603050405020304" pitchFamily="18" charset="0"/>
              <a:cs typeface="Times New Roman" panose="02020603050405020304" pitchFamily="18" charset="0"/>
            </a:rPr>
            <a:t>Most grantors want line-item budgets (e.g., salaries, benefits, professional services, rent, transportation, etc.). </a:t>
          </a:r>
          <a:endParaRPr lang="en-US" sz="1200" b="0" i="0">
            <a:effectLst/>
            <a:latin typeface="Times New Roman" panose="02020603050405020304" pitchFamily="18" charset="0"/>
            <a:ea typeface="+mn-ea"/>
            <a:cs typeface="Times New Roman" panose="02020603050405020304" pitchFamily="18" charset="0"/>
          </a:endParaRPr>
        </a:p>
      </dgm:t>
    </dgm:pt>
    <dgm:pt modelId="{5269F1F0-EE29-4652-96D6-E2740E6422CF}" type="parTrans" cxnId="{F9C893E4-826D-4473-B2D6-368418A16C19}">
      <dgm:prSet/>
      <dgm:spPr/>
      <dgm:t>
        <a:bodyPr/>
        <a:lstStyle/>
        <a:p>
          <a:endParaRPr lang="en-US"/>
        </a:p>
      </dgm:t>
    </dgm:pt>
    <dgm:pt modelId="{8182B37B-1DA8-46AF-A788-46E0C8DE1F47}" type="sibTrans" cxnId="{F9C893E4-826D-4473-B2D6-368418A16C19}">
      <dgm:prSet/>
      <dgm:spPr/>
      <dgm:t>
        <a:bodyPr/>
        <a:lstStyle/>
        <a:p>
          <a:endParaRPr lang="en-US"/>
        </a:p>
      </dgm:t>
    </dgm:pt>
    <dgm:pt modelId="{3D0C72F6-E2EC-452F-9DA7-3816F14531ED}">
      <dgm:prSet phldrT="[Text]" custT="1"/>
      <dgm:spPr/>
      <dgm:t>
        <a:bodyPr/>
        <a:lstStyle/>
        <a:p>
          <a:pPr>
            <a:lnSpc>
              <a:spcPct val="90000"/>
            </a:lnSpc>
            <a:spcAft>
              <a:spcPct val="15000"/>
            </a:spcAft>
          </a:pPr>
          <a:r>
            <a:rPr lang="en-US" sz="1600" b="0">
              <a:effectLst/>
              <a:latin typeface="Times New Roman" panose="02020603050405020304" pitchFamily="18" charset="0"/>
              <a:cs typeface="Times New Roman" panose="02020603050405020304" pitchFamily="18" charset="0"/>
            </a:rPr>
            <a:t>Eligible expenses will likely be expenses related to the grant program only.</a:t>
          </a:r>
          <a:endParaRPr lang="en-US" sz="1400" b="0">
            <a:effectLst/>
            <a:latin typeface="Times New Roman" panose="02020603050405020304" pitchFamily="18" charset="0"/>
            <a:cs typeface="Times New Roman" panose="02020603050405020304" pitchFamily="18" charset="0"/>
          </a:endParaRPr>
        </a:p>
      </dgm:t>
    </dgm:pt>
    <dgm:pt modelId="{C9AC6D80-6ECB-40B6-BAAF-1F642C59C24A}" type="parTrans" cxnId="{19357F3D-C33E-4F39-85C7-AE1D73269974}">
      <dgm:prSet/>
      <dgm:spPr/>
      <dgm:t>
        <a:bodyPr/>
        <a:lstStyle/>
        <a:p>
          <a:endParaRPr lang="en-US"/>
        </a:p>
      </dgm:t>
    </dgm:pt>
    <dgm:pt modelId="{5F8984D2-D848-459B-960C-46576C50F309}" type="sibTrans" cxnId="{19357F3D-C33E-4F39-85C7-AE1D73269974}">
      <dgm:prSet/>
      <dgm:spPr/>
      <dgm:t>
        <a:bodyPr/>
        <a:lstStyle/>
        <a:p>
          <a:endParaRPr lang="en-US"/>
        </a:p>
      </dgm:t>
    </dgm:pt>
    <dgm:pt modelId="{2EE45E3E-11DE-45B6-B779-7F58411F6AB1}">
      <dgm:prSet phldrT="[Text]" custT="1"/>
      <dgm:spPr/>
      <dgm:t>
        <a:bodyPr/>
        <a:lstStyle/>
        <a:p>
          <a:pPr>
            <a:lnSpc>
              <a:spcPct val="100000"/>
            </a:lnSpc>
            <a:spcBef>
              <a:spcPts val="600"/>
            </a:spcBef>
            <a:spcAft>
              <a:spcPct val="15000"/>
            </a:spcAft>
          </a:pPr>
          <a:r>
            <a:rPr lang="en-US" sz="1600" b="0">
              <a:effectLst/>
              <a:latin typeface="Times New Roman" panose="02020603050405020304" pitchFamily="18" charset="0"/>
              <a:cs typeface="Times New Roman" panose="02020603050405020304" pitchFamily="18" charset="0"/>
            </a:rPr>
            <a:t>Sources of income (you should demonstrate that you have multiple streams of revenue).</a:t>
          </a:r>
          <a:endParaRPr lang="en-US" sz="1400" b="1">
            <a:effectLst/>
            <a:latin typeface="Times New Roman" panose="02020603050405020304" pitchFamily="18" charset="0"/>
            <a:cs typeface="Times New Roman" panose="02020603050405020304" pitchFamily="18" charset="0"/>
          </a:endParaRPr>
        </a:p>
      </dgm:t>
    </dgm:pt>
    <dgm:pt modelId="{A3BB7D9F-1B58-43A3-AD95-6F16C20506DD}" type="parTrans" cxnId="{F43839DF-1592-4506-9C31-B9246D3A8771}">
      <dgm:prSet/>
      <dgm:spPr/>
      <dgm:t>
        <a:bodyPr/>
        <a:lstStyle/>
        <a:p>
          <a:endParaRPr lang="en-US"/>
        </a:p>
      </dgm:t>
    </dgm:pt>
    <dgm:pt modelId="{33AD58E4-37A7-40C2-940A-C66E837A3456}" type="sibTrans" cxnId="{F43839DF-1592-4506-9C31-B9246D3A8771}">
      <dgm:prSet/>
      <dgm:spPr/>
      <dgm:t>
        <a:bodyPr/>
        <a:lstStyle/>
        <a:p>
          <a:endParaRPr lang="en-US"/>
        </a:p>
      </dgm:t>
    </dgm:pt>
    <dgm:pt modelId="{DE420B62-024D-4525-9460-37DDE12C7EC3}">
      <dgm:prSet phldrT="[Text]" custT="1"/>
      <dgm:spPr/>
      <dgm:t>
        <a:bodyPr/>
        <a:lstStyle/>
        <a:p>
          <a:pPr>
            <a:lnSpc>
              <a:spcPct val="90000"/>
            </a:lnSpc>
            <a:spcBef>
              <a:spcPts val="600"/>
            </a:spcBef>
            <a:spcAft>
              <a:spcPct val="20000"/>
            </a:spcAft>
            <a:buFont typeface="Arial" panose="020B0604020202020204" pitchFamily="34" charset="0"/>
            <a:buChar char="•"/>
          </a:pPr>
          <a:r>
            <a:rPr lang="en-US" sz="1600" b="0" i="0">
              <a:effectLst/>
              <a:latin typeface="Times New Roman" panose="02020603050405020304" pitchFamily="18" charset="0"/>
              <a:cs typeface="Times New Roman" panose="02020603050405020304" pitchFamily="18" charset="0"/>
            </a:rPr>
            <a:t>Your overall operating budget should also detail the program budget.</a:t>
          </a:r>
          <a:endParaRPr lang="en-US" sz="1100" b="0" i="0">
            <a:effectLst/>
            <a:latin typeface="Times New Roman" panose="02020603050405020304" pitchFamily="18" charset="0"/>
            <a:ea typeface="+mn-ea"/>
            <a:cs typeface="Times New Roman" panose="02020603050405020304" pitchFamily="18" charset="0"/>
          </a:endParaRPr>
        </a:p>
      </dgm:t>
    </dgm:pt>
    <dgm:pt modelId="{3565D6ED-0143-4F90-A3AA-E7D85B228E7C}" type="parTrans" cxnId="{9BABB0F9-4A80-429A-BEEF-EBB682837B91}">
      <dgm:prSet/>
      <dgm:spPr/>
      <dgm:t>
        <a:bodyPr/>
        <a:lstStyle/>
        <a:p>
          <a:endParaRPr lang="en-US"/>
        </a:p>
      </dgm:t>
    </dgm:pt>
    <dgm:pt modelId="{95F73581-619C-4193-A17B-421A1D4A9F12}" type="sibTrans" cxnId="{9BABB0F9-4A80-429A-BEEF-EBB682837B91}">
      <dgm:prSet/>
      <dgm:spPr/>
      <dgm:t>
        <a:bodyPr/>
        <a:lstStyle/>
        <a:p>
          <a:endParaRPr lang="en-US"/>
        </a:p>
      </dgm:t>
    </dgm:pt>
    <dgm:pt modelId="{244A1B57-0E57-4121-8F43-0974EB71CCDB}">
      <dgm:prSet phldrT="[Text]" custT="1"/>
      <dgm:spPr/>
      <dgm:t>
        <a:bodyPr/>
        <a:lstStyle/>
        <a:p>
          <a:pPr>
            <a:lnSpc>
              <a:spcPct val="90000"/>
            </a:lnSpc>
            <a:spcBef>
              <a:spcPts val="600"/>
            </a:spcBef>
            <a:spcAft>
              <a:spcPct val="20000"/>
            </a:spcAft>
            <a:buFont typeface="Arial" panose="020B0604020202020204" pitchFamily="34" charset="0"/>
            <a:buChar char="•"/>
          </a:pPr>
          <a:endParaRPr lang="en-US" sz="1100" b="0" i="0">
            <a:effectLst/>
            <a:latin typeface="Times New Roman" panose="02020603050405020304" pitchFamily="18" charset="0"/>
            <a:ea typeface="+mn-ea"/>
            <a:cs typeface="Times New Roman" panose="02020603050405020304" pitchFamily="18" charset="0"/>
          </a:endParaRPr>
        </a:p>
      </dgm:t>
    </dgm:pt>
    <dgm:pt modelId="{114F84DF-6F1D-47A5-8258-93B67B02C8FB}" type="parTrans" cxnId="{940D1EA3-42DA-48B8-80F4-D238E023B576}">
      <dgm:prSet/>
      <dgm:spPr/>
      <dgm:t>
        <a:bodyPr/>
        <a:lstStyle/>
        <a:p>
          <a:endParaRPr lang="en-US"/>
        </a:p>
      </dgm:t>
    </dgm:pt>
    <dgm:pt modelId="{75181E5D-1F81-4978-875E-162D6100DA8F}" type="sibTrans" cxnId="{940D1EA3-42DA-48B8-80F4-D238E023B576}">
      <dgm:prSet/>
      <dgm:spPr/>
      <dgm:t>
        <a:bodyPr/>
        <a:lstStyle/>
        <a:p>
          <a:endParaRPr lang="en-US"/>
        </a:p>
      </dgm:t>
    </dgm:pt>
    <dgm:pt modelId="{A82CB7E8-5A64-45D0-B4C4-DDD596DF9EAB}" type="pres">
      <dgm:prSet presAssocID="{4A809D4E-C80E-4083-82C5-541E418560CA}" presName="Name0" presStyleCnt="0">
        <dgm:presLayoutVars>
          <dgm:dir/>
          <dgm:animLvl val="lvl"/>
          <dgm:resizeHandles val="exact"/>
        </dgm:presLayoutVars>
      </dgm:prSet>
      <dgm:spPr/>
    </dgm:pt>
    <dgm:pt modelId="{8DB33582-E010-45E5-A69A-302D50CFC56D}" type="pres">
      <dgm:prSet presAssocID="{54CB2DDF-C9A5-4939-82C3-87FE296A2E57}" presName="linNode" presStyleCnt="0"/>
      <dgm:spPr/>
    </dgm:pt>
    <dgm:pt modelId="{129D9D2C-EE08-4FD1-95DC-EE293B1338AA}" type="pres">
      <dgm:prSet presAssocID="{54CB2DDF-C9A5-4939-82C3-87FE296A2E57}" presName="parentText" presStyleLbl="node1" presStyleIdx="0" presStyleCnt="3" custScaleX="109135" custScaleY="105985" custLinFactNeighborX="858">
        <dgm:presLayoutVars>
          <dgm:chMax val="1"/>
          <dgm:bulletEnabled val="1"/>
        </dgm:presLayoutVars>
      </dgm:prSet>
      <dgm:spPr/>
    </dgm:pt>
    <dgm:pt modelId="{3E98D359-9020-41C8-8841-18AC7F290E32}" type="pres">
      <dgm:prSet presAssocID="{54CB2DDF-C9A5-4939-82C3-87FE296A2E57}" presName="descendantText" presStyleLbl="alignAccFollowNode1" presStyleIdx="0" presStyleCnt="3" custScaleX="109174" custScaleY="106024">
        <dgm:presLayoutVars>
          <dgm:bulletEnabled val="1"/>
        </dgm:presLayoutVars>
      </dgm:prSet>
      <dgm:spPr/>
    </dgm:pt>
    <dgm:pt modelId="{291AF8A7-FDF5-4F8C-A5ED-5E1B83A75423}" type="pres">
      <dgm:prSet presAssocID="{9E478117-F099-4AFC-9726-9C040308F080}" presName="sp" presStyleCnt="0"/>
      <dgm:spPr/>
    </dgm:pt>
    <dgm:pt modelId="{1DDB6B20-AADE-4563-BAD8-45745AF50D36}" type="pres">
      <dgm:prSet presAssocID="{D33C4CF6-662E-4FD3-BF22-F310AEA07470}" presName="linNode" presStyleCnt="0"/>
      <dgm:spPr/>
    </dgm:pt>
    <dgm:pt modelId="{B20623E6-5604-4B0A-9EA0-2702AAAC99A0}" type="pres">
      <dgm:prSet presAssocID="{D33C4CF6-662E-4FD3-BF22-F310AEA07470}" presName="parentText" presStyleLbl="node1" presStyleIdx="1" presStyleCnt="3" custScaleY="105441">
        <dgm:presLayoutVars>
          <dgm:chMax val="1"/>
          <dgm:bulletEnabled val="1"/>
        </dgm:presLayoutVars>
      </dgm:prSet>
      <dgm:spPr/>
    </dgm:pt>
    <dgm:pt modelId="{873D6D68-1B10-40E9-ACE0-BC36F3792644}" type="pres">
      <dgm:prSet presAssocID="{D33C4CF6-662E-4FD3-BF22-F310AEA07470}" presName="descendantText" presStyleLbl="alignAccFollowNode1" presStyleIdx="1" presStyleCnt="3" custLinFactNeighborY="0">
        <dgm:presLayoutVars>
          <dgm:bulletEnabled val="1"/>
        </dgm:presLayoutVars>
      </dgm:prSet>
      <dgm:spPr/>
    </dgm:pt>
    <dgm:pt modelId="{F2345D0A-6293-4737-A8FE-198A95084D9E}" type="pres">
      <dgm:prSet presAssocID="{4A123BED-9EDF-4A79-8B98-B16FC1727548}" presName="sp" presStyleCnt="0"/>
      <dgm:spPr/>
    </dgm:pt>
    <dgm:pt modelId="{1D412BB6-6E86-4AD8-B07B-93571B75579D}" type="pres">
      <dgm:prSet presAssocID="{05B4ED4A-A43D-46E3-9BC4-88C6EF330D9F}" presName="linNode" presStyleCnt="0"/>
      <dgm:spPr/>
    </dgm:pt>
    <dgm:pt modelId="{DE5AAF42-1FF2-4CBB-883D-95505C06A711}" type="pres">
      <dgm:prSet presAssocID="{05B4ED4A-A43D-46E3-9BC4-88C6EF330D9F}" presName="parentText" presStyleLbl="node1" presStyleIdx="2" presStyleCnt="3" custScaleY="108158">
        <dgm:presLayoutVars>
          <dgm:chMax val="1"/>
          <dgm:bulletEnabled val="1"/>
        </dgm:presLayoutVars>
      </dgm:prSet>
      <dgm:spPr/>
    </dgm:pt>
    <dgm:pt modelId="{B87A50F2-0424-4918-B95C-D864A952D6D5}" type="pres">
      <dgm:prSet presAssocID="{05B4ED4A-A43D-46E3-9BC4-88C6EF330D9F}" presName="descendantText" presStyleLbl="alignAccFollowNode1" presStyleIdx="2" presStyleCnt="3">
        <dgm:presLayoutVars>
          <dgm:bulletEnabled val="1"/>
        </dgm:presLayoutVars>
      </dgm:prSet>
      <dgm:spPr/>
    </dgm:pt>
  </dgm:ptLst>
  <dgm:cxnLst>
    <dgm:cxn modelId="{83950705-1FFE-4D6A-8C8B-4102A009FA64}" type="presOf" srcId="{D33C4CF6-662E-4FD3-BF22-F310AEA07470}" destId="{B20623E6-5604-4B0A-9EA0-2702AAAC99A0}" srcOrd="0" destOrd="0" presId="urn:microsoft.com/office/officeart/2005/8/layout/vList5"/>
    <dgm:cxn modelId="{14B79027-7F5B-4072-8CDA-FF7A5A165556}" type="presOf" srcId="{DE420B62-024D-4525-9460-37DDE12C7EC3}" destId="{B87A50F2-0424-4918-B95C-D864A952D6D5}" srcOrd="0" destOrd="1" presId="urn:microsoft.com/office/officeart/2005/8/layout/vList5"/>
    <dgm:cxn modelId="{A27FE32F-403D-4840-948D-898FDB36A28F}" srcId="{D33C4CF6-662E-4FD3-BF22-F310AEA07470}" destId="{3C817DB8-A015-4CD3-9F05-A0A954558AFC}" srcOrd="1" destOrd="0" parTransId="{BE4A92AA-62AA-4649-BD32-48F3BCDB8790}" sibTransId="{A0B4A2A8-DC78-4D3C-80E3-457D153E07F2}"/>
    <dgm:cxn modelId="{B59D4133-99E5-484F-9343-7645D916DEBD}" type="presOf" srcId="{7C7C918A-9E2E-4D71-8ADD-751162D28D3C}" destId="{B87A50F2-0424-4918-B95C-D864A952D6D5}" srcOrd="0" destOrd="2" presId="urn:microsoft.com/office/officeart/2005/8/layout/vList5"/>
    <dgm:cxn modelId="{76C7B435-B1ED-4CD9-BB36-2306DE09990B}" srcId="{05B4ED4A-A43D-46E3-9BC4-88C6EF330D9F}" destId="{A588881E-1AF4-4D5E-9C5D-6B1E68FB7A1A}" srcOrd="3" destOrd="0" parTransId="{715DD808-0846-424F-8E69-61A351D6D929}" sibTransId="{9E252648-ED83-408F-99F0-952023D76FD6}"/>
    <dgm:cxn modelId="{7E76D83B-6298-4686-8009-59E25413820C}" srcId="{54CB2DDF-C9A5-4939-82C3-87FE296A2E57}" destId="{FCF8EB02-591C-4769-A9E9-69D56C51242A}" srcOrd="1" destOrd="0" parTransId="{6AE782A7-7F31-4F0E-9815-DD837C540EEC}" sibTransId="{FE0F460A-375D-48CC-BDD6-B374105AD717}"/>
    <dgm:cxn modelId="{19357F3D-C33E-4F39-85C7-AE1D73269974}" srcId="{D33C4CF6-662E-4FD3-BF22-F310AEA07470}" destId="{3D0C72F6-E2EC-452F-9DA7-3816F14531ED}" srcOrd="0" destOrd="0" parTransId="{C9AC6D80-6ECB-40B6-BAAF-1F642C59C24A}" sibTransId="{5F8984D2-D848-459B-960C-46576C50F309}"/>
    <dgm:cxn modelId="{A96B285E-489A-4908-A57A-89A85BEB2325}" srcId="{4A809D4E-C80E-4083-82C5-541E418560CA}" destId="{54CB2DDF-C9A5-4939-82C3-87FE296A2E57}" srcOrd="0" destOrd="0" parTransId="{3239A537-01C0-4EBD-80DD-71D52B7F7AD8}" sibTransId="{9E478117-F099-4AFC-9726-9C040308F080}"/>
    <dgm:cxn modelId="{31851263-11CE-401D-AFC2-364C2D4C4EB1}" type="presOf" srcId="{3D0C72F6-E2EC-452F-9DA7-3816F14531ED}" destId="{873D6D68-1B10-40E9-ACE0-BC36F3792644}" srcOrd="0" destOrd="0" presId="urn:microsoft.com/office/officeart/2005/8/layout/vList5"/>
    <dgm:cxn modelId="{3F37A86D-CA7A-41AC-9DA5-FC319D76D90A}" type="presOf" srcId="{244A1B57-0E57-4121-8F43-0974EB71CCDB}" destId="{B87A50F2-0424-4918-B95C-D864A952D6D5}" srcOrd="0" destOrd="0" presId="urn:microsoft.com/office/officeart/2005/8/layout/vList5"/>
    <dgm:cxn modelId="{39506174-BCD8-4B60-B565-50073F2AAB47}" srcId="{4A809D4E-C80E-4083-82C5-541E418560CA}" destId="{05B4ED4A-A43D-46E3-9BC4-88C6EF330D9F}" srcOrd="2" destOrd="0" parTransId="{B67A3C22-9CE1-4ADE-B799-70B53F1CB989}" sibTransId="{BA6186D2-28C5-4A55-A9E0-C4CE9D8EC64A}"/>
    <dgm:cxn modelId="{520A4C59-4003-4A6D-A087-FAB1DD9B317C}" type="presOf" srcId="{54CB2DDF-C9A5-4939-82C3-87FE296A2E57}" destId="{129D9D2C-EE08-4FD1-95DC-EE293B1338AA}" srcOrd="0" destOrd="0" presId="urn:microsoft.com/office/officeart/2005/8/layout/vList5"/>
    <dgm:cxn modelId="{D1551F83-8243-47FC-9629-C02987003A0E}" type="presOf" srcId="{05B4ED4A-A43D-46E3-9BC4-88C6EF330D9F}" destId="{DE5AAF42-1FF2-4CBB-883D-95505C06A711}" srcOrd="0" destOrd="0" presId="urn:microsoft.com/office/officeart/2005/8/layout/vList5"/>
    <dgm:cxn modelId="{407B7288-A346-48F6-9D1B-ADBD0E899FBD}" type="presOf" srcId="{A588881E-1AF4-4D5E-9C5D-6B1E68FB7A1A}" destId="{B87A50F2-0424-4918-B95C-D864A952D6D5}" srcOrd="0" destOrd="3" presId="urn:microsoft.com/office/officeart/2005/8/layout/vList5"/>
    <dgm:cxn modelId="{5DDF9E88-8ADE-4C82-AFC1-ABB2F5D830CA}" srcId="{4A809D4E-C80E-4083-82C5-541E418560CA}" destId="{D33C4CF6-662E-4FD3-BF22-F310AEA07470}" srcOrd="1" destOrd="0" parTransId="{FF04DEB2-E97C-4BD8-B7E0-D43B11C33A1C}" sibTransId="{4A123BED-9EDF-4A79-8B98-B16FC1727548}"/>
    <dgm:cxn modelId="{2082569B-6A42-41DA-806A-8D4D97CD7C3E}" type="presOf" srcId="{4A809D4E-C80E-4083-82C5-541E418560CA}" destId="{A82CB7E8-5A64-45D0-B4C4-DDD596DF9EAB}" srcOrd="0" destOrd="0" presId="urn:microsoft.com/office/officeart/2005/8/layout/vList5"/>
    <dgm:cxn modelId="{940D1EA3-42DA-48B8-80F4-D238E023B576}" srcId="{05B4ED4A-A43D-46E3-9BC4-88C6EF330D9F}" destId="{244A1B57-0E57-4121-8F43-0974EB71CCDB}" srcOrd="0" destOrd="0" parTransId="{114F84DF-6F1D-47A5-8258-93B67B02C8FB}" sibTransId="{75181E5D-1F81-4978-875E-162D6100DA8F}"/>
    <dgm:cxn modelId="{3EAC86AD-B6BE-433E-992E-6E36FDC596E8}" type="presOf" srcId="{3C817DB8-A015-4CD3-9F05-A0A954558AFC}" destId="{873D6D68-1B10-40E9-ACE0-BC36F3792644}" srcOrd="0" destOrd="1" presId="urn:microsoft.com/office/officeart/2005/8/layout/vList5"/>
    <dgm:cxn modelId="{131C86B7-83D3-48F5-B270-F192E7CA2CE5}" type="presOf" srcId="{FCF8EB02-591C-4769-A9E9-69D56C51242A}" destId="{3E98D359-9020-41C8-8841-18AC7F290E32}" srcOrd="0" destOrd="1" presId="urn:microsoft.com/office/officeart/2005/8/layout/vList5"/>
    <dgm:cxn modelId="{C25274BC-81C2-422A-98C9-C807F6BA294D}" type="presOf" srcId="{2EE45E3E-11DE-45B6-B779-7F58411F6AB1}" destId="{3E98D359-9020-41C8-8841-18AC7F290E32}" srcOrd="0" destOrd="0" presId="urn:microsoft.com/office/officeart/2005/8/layout/vList5"/>
    <dgm:cxn modelId="{1A39CEC1-68D0-4827-BE77-6B4754FED24D}" srcId="{54CB2DDF-C9A5-4939-82C3-87FE296A2E57}" destId="{419C174D-89CF-443F-8B87-7139573E4FEE}" srcOrd="2" destOrd="0" parTransId="{AD508DA9-3007-40BE-AF27-8A546ABC5139}" sibTransId="{EF5A471A-E9AA-472E-B9DB-472D9B5ACE50}"/>
    <dgm:cxn modelId="{CCDB7BCB-5A46-418D-B819-0EAAE69A0D30}" type="presOf" srcId="{419C174D-89CF-443F-8B87-7139573E4FEE}" destId="{3E98D359-9020-41C8-8841-18AC7F290E32}" srcOrd="0" destOrd="2" presId="urn:microsoft.com/office/officeart/2005/8/layout/vList5"/>
    <dgm:cxn modelId="{F43839DF-1592-4506-9C31-B9246D3A8771}" srcId="{54CB2DDF-C9A5-4939-82C3-87FE296A2E57}" destId="{2EE45E3E-11DE-45B6-B779-7F58411F6AB1}" srcOrd="0" destOrd="0" parTransId="{A3BB7D9F-1B58-43A3-AD95-6F16C20506DD}" sibTransId="{33AD58E4-37A7-40C2-940A-C66E837A3456}"/>
    <dgm:cxn modelId="{F9C893E4-826D-4473-B2D6-368418A16C19}" srcId="{05B4ED4A-A43D-46E3-9BC4-88C6EF330D9F}" destId="{7C7C918A-9E2E-4D71-8ADD-751162D28D3C}" srcOrd="2" destOrd="0" parTransId="{5269F1F0-EE29-4652-96D6-E2740E6422CF}" sibTransId="{8182B37B-1DA8-46AF-A788-46E0C8DE1F47}"/>
    <dgm:cxn modelId="{9BABB0F9-4A80-429A-BEEF-EBB682837B91}" srcId="{05B4ED4A-A43D-46E3-9BC4-88C6EF330D9F}" destId="{DE420B62-024D-4525-9460-37DDE12C7EC3}" srcOrd="1" destOrd="0" parTransId="{3565D6ED-0143-4F90-A3AA-E7D85B228E7C}" sibTransId="{95F73581-619C-4193-A17B-421A1D4A9F12}"/>
    <dgm:cxn modelId="{61C94794-2FCB-4E17-97B8-9E89BA89E3D1}" type="presParOf" srcId="{A82CB7E8-5A64-45D0-B4C4-DDD596DF9EAB}" destId="{8DB33582-E010-45E5-A69A-302D50CFC56D}" srcOrd="0" destOrd="0" presId="urn:microsoft.com/office/officeart/2005/8/layout/vList5"/>
    <dgm:cxn modelId="{1FAC8CEE-BD63-4F16-AE59-A090B38F9519}" type="presParOf" srcId="{8DB33582-E010-45E5-A69A-302D50CFC56D}" destId="{129D9D2C-EE08-4FD1-95DC-EE293B1338AA}" srcOrd="0" destOrd="0" presId="urn:microsoft.com/office/officeart/2005/8/layout/vList5"/>
    <dgm:cxn modelId="{381E1CA9-D7A5-49BF-A883-990F97771388}" type="presParOf" srcId="{8DB33582-E010-45E5-A69A-302D50CFC56D}" destId="{3E98D359-9020-41C8-8841-18AC7F290E32}" srcOrd="1" destOrd="0" presId="urn:microsoft.com/office/officeart/2005/8/layout/vList5"/>
    <dgm:cxn modelId="{A148A1F3-1F87-4D71-980A-6651DBCE0245}" type="presParOf" srcId="{A82CB7E8-5A64-45D0-B4C4-DDD596DF9EAB}" destId="{291AF8A7-FDF5-4F8C-A5ED-5E1B83A75423}" srcOrd="1" destOrd="0" presId="urn:microsoft.com/office/officeart/2005/8/layout/vList5"/>
    <dgm:cxn modelId="{0418F71F-5D65-4B78-8AA6-92AC76B0B678}" type="presParOf" srcId="{A82CB7E8-5A64-45D0-B4C4-DDD596DF9EAB}" destId="{1DDB6B20-AADE-4563-BAD8-45745AF50D36}" srcOrd="2" destOrd="0" presId="urn:microsoft.com/office/officeart/2005/8/layout/vList5"/>
    <dgm:cxn modelId="{DD69A2D3-9F13-4E1E-A760-D036F6B951AC}" type="presParOf" srcId="{1DDB6B20-AADE-4563-BAD8-45745AF50D36}" destId="{B20623E6-5604-4B0A-9EA0-2702AAAC99A0}" srcOrd="0" destOrd="0" presId="urn:microsoft.com/office/officeart/2005/8/layout/vList5"/>
    <dgm:cxn modelId="{D601E5CC-217F-48F9-AA02-74CDED3DADF5}" type="presParOf" srcId="{1DDB6B20-AADE-4563-BAD8-45745AF50D36}" destId="{873D6D68-1B10-40E9-ACE0-BC36F3792644}" srcOrd="1" destOrd="0" presId="urn:microsoft.com/office/officeart/2005/8/layout/vList5"/>
    <dgm:cxn modelId="{0AAB67BB-D744-499C-940F-A4846F22C5C0}" type="presParOf" srcId="{A82CB7E8-5A64-45D0-B4C4-DDD596DF9EAB}" destId="{F2345D0A-6293-4737-A8FE-198A95084D9E}" srcOrd="3" destOrd="0" presId="urn:microsoft.com/office/officeart/2005/8/layout/vList5"/>
    <dgm:cxn modelId="{7B38AD58-18B6-4579-BCEF-5C8EF8A54CC0}" type="presParOf" srcId="{A82CB7E8-5A64-45D0-B4C4-DDD596DF9EAB}" destId="{1D412BB6-6E86-4AD8-B07B-93571B75579D}" srcOrd="4" destOrd="0" presId="urn:microsoft.com/office/officeart/2005/8/layout/vList5"/>
    <dgm:cxn modelId="{931904AE-FDDA-4665-819F-DEFC78A47F15}" type="presParOf" srcId="{1D412BB6-6E86-4AD8-B07B-93571B75579D}" destId="{DE5AAF42-1FF2-4CBB-883D-95505C06A711}" srcOrd="0" destOrd="0" presId="urn:microsoft.com/office/officeart/2005/8/layout/vList5"/>
    <dgm:cxn modelId="{2B9EB55E-7A8D-4CA6-A74E-B64FDF412E31}" type="presParOf" srcId="{1D412BB6-6E86-4AD8-B07B-93571B75579D}" destId="{B87A50F2-0424-4918-B95C-D864A952D6D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5637DE4-8D54-46B3-9BFE-9C16A0ECEACF}" type="doc">
      <dgm:prSet loTypeId="urn:microsoft.com/office/officeart/2005/8/layout/list1" loCatId="list" qsTypeId="urn:microsoft.com/office/officeart/2005/8/quickstyle/simple5" qsCatId="simple" csTypeId="urn:microsoft.com/office/officeart/2005/8/colors/accent2_3" csCatId="accent2" phldr="1"/>
      <dgm:spPr/>
      <dgm:t>
        <a:bodyPr/>
        <a:lstStyle/>
        <a:p>
          <a:endParaRPr lang="en-US"/>
        </a:p>
      </dgm:t>
    </dgm:pt>
    <dgm:pt modelId="{7A0D89AC-8951-4D1E-AA47-E5D822B4E8B1}">
      <dgm:prSet custT="1"/>
      <dgm:spPr>
        <a:gradFill rotWithShape="0">
          <a:gsLst>
            <a:gs pos="0">
              <a:srgbClr val="5B9BD5">
                <a:hueOff val="-6758543"/>
                <a:satOff val="-17419"/>
                <a:lumOff val="-11765"/>
                <a:alphaOff val="0"/>
                <a:satMod val="103000"/>
                <a:lumMod val="102000"/>
                <a:tint val="94000"/>
              </a:srgbClr>
            </a:gs>
            <a:gs pos="50000">
              <a:srgbClr val="5B9BD5">
                <a:hueOff val="-6758543"/>
                <a:satOff val="-17419"/>
                <a:lumOff val="-11765"/>
                <a:alphaOff val="0"/>
                <a:satMod val="110000"/>
                <a:lumMod val="100000"/>
                <a:shade val="100000"/>
              </a:srgbClr>
            </a:gs>
            <a:gs pos="100000">
              <a:srgbClr val="5B9BD5">
                <a:hueOff val="-6758543"/>
                <a:satOff val="-17419"/>
                <a:lumOff val="-11765"/>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spcFirstLastPara="0" vert="horz" wrap="square" lIns="262579" tIns="0" rIns="262579" bIns="0" numCol="1" spcCol="1270" anchor="ctr" anchorCtr="0"/>
        <a:lstStyle/>
        <a:p>
          <a:pPr marL="0" lvl="0" indent="0" algn="l" defTabSz="1333500">
            <a:lnSpc>
              <a:spcPct val="90000"/>
            </a:lnSpc>
            <a:spcBef>
              <a:spcPct val="0"/>
            </a:spcBef>
            <a:spcAft>
              <a:spcPct val="35000"/>
            </a:spcAft>
            <a:buNone/>
          </a:pPr>
          <a:r>
            <a:rPr lang="en-US" sz="3000" b="1" kern="1200" cap="all" baseline="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Key Takeaways…</a:t>
          </a:r>
        </a:p>
      </dgm:t>
    </dgm:pt>
    <dgm:pt modelId="{FB085675-BEA5-4A07-9571-04CC3D2D1BAA}" type="parTrans" cxnId="{A7900200-B365-470D-8CF9-F5C1A4FBDB5F}">
      <dgm:prSet/>
      <dgm:spPr/>
      <dgm:t>
        <a:bodyPr/>
        <a:lstStyle/>
        <a:p>
          <a:endParaRPr lang="en-US"/>
        </a:p>
      </dgm:t>
    </dgm:pt>
    <dgm:pt modelId="{F3139BB8-8CDC-4C95-946D-CDDFADA8562A}" type="sibTrans" cxnId="{A7900200-B365-470D-8CF9-F5C1A4FBDB5F}">
      <dgm:prSet/>
      <dgm:spPr/>
      <dgm:t>
        <a:bodyPr/>
        <a:lstStyle/>
        <a:p>
          <a:endParaRPr lang="en-US"/>
        </a:p>
      </dgm:t>
    </dgm:pt>
    <dgm:pt modelId="{E38148C1-0C06-4CF6-BB28-68524F60965F}">
      <dgm:prSet custT="1"/>
      <dgm:spPr>
        <a:ln>
          <a:solidFill>
            <a:srgbClr val="3AB47A"/>
          </a:solidFill>
        </a:ln>
      </dgm:spPr>
      <dgm:t>
        <a:bodyPr/>
        <a:lstStyle/>
        <a:p>
          <a:pPr algn="l">
            <a:lnSpc>
              <a:spcPct val="100000"/>
            </a:lnSpc>
            <a:spcBef>
              <a:spcPts val="600"/>
            </a:spcBef>
            <a:spcAft>
              <a:spcPts val="600"/>
            </a:spcAft>
          </a:pPr>
          <a:r>
            <a:rPr lang="en-US" sz="2300">
              <a:latin typeface="Times New Roman" panose="02020603050405020304" pitchFamily="18" charset="0"/>
              <a:cs typeface="Times New Roman" panose="02020603050405020304" pitchFamily="18" charset="0"/>
            </a:rPr>
            <a:t>Know the requirements of the funding source which you are applying.</a:t>
          </a:r>
        </a:p>
      </dgm:t>
    </dgm:pt>
    <dgm:pt modelId="{8CDEF694-929A-41CB-9185-BD2032F2ED7E}" type="parTrans" cxnId="{F09D6A7B-92A0-4D1A-AD8D-D4D76D295AF3}">
      <dgm:prSet/>
      <dgm:spPr/>
      <dgm:t>
        <a:bodyPr/>
        <a:lstStyle/>
        <a:p>
          <a:endParaRPr lang="en-US"/>
        </a:p>
      </dgm:t>
    </dgm:pt>
    <dgm:pt modelId="{07A96F0A-38FA-435A-BF00-415A559D9D20}" type="sibTrans" cxnId="{F09D6A7B-92A0-4D1A-AD8D-D4D76D295AF3}">
      <dgm:prSet/>
      <dgm:spPr/>
      <dgm:t>
        <a:bodyPr/>
        <a:lstStyle/>
        <a:p>
          <a:endParaRPr lang="en-US"/>
        </a:p>
      </dgm:t>
    </dgm:pt>
    <dgm:pt modelId="{F9EA2AB2-861F-46A5-8528-6FB62DB4F7BA}">
      <dgm:prSet custT="1"/>
      <dgm:spPr>
        <a:ln>
          <a:solidFill>
            <a:srgbClr val="3AB47A"/>
          </a:solidFill>
        </a:ln>
      </dgm:spPr>
      <dgm:t>
        <a:bodyPr/>
        <a:lstStyle/>
        <a:p>
          <a:pPr algn="l">
            <a:lnSpc>
              <a:spcPct val="100000"/>
            </a:lnSpc>
            <a:spcBef>
              <a:spcPts val="600"/>
            </a:spcBef>
            <a:spcAft>
              <a:spcPts val="600"/>
            </a:spcAft>
          </a:pPr>
          <a:r>
            <a:rPr lang="en-US" sz="2300">
              <a:latin typeface="Times New Roman" panose="02020603050405020304" pitchFamily="18" charset="0"/>
              <a:cs typeface="Times New Roman" panose="02020603050405020304" pitchFamily="18" charset="0"/>
            </a:rPr>
            <a:t>Established agencies, be prepared to provide prior year actuals, your projected, and the proposed. </a:t>
          </a:r>
        </a:p>
      </dgm:t>
    </dgm:pt>
    <dgm:pt modelId="{AEE351E8-EEA6-4D2C-B4C2-02003FBB2190}" type="parTrans" cxnId="{0CDBD648-A721-411D-93DC-8097ACD7E663}">
      <dgm:prSet/>
      <dgm:spPr/>
      <dgm:t>
        <a:bodyPr/>
        <a:lstStyle/>
        <a:p>
          <a:endParaRPr lang="en-US"/>
        </a:p>
      </dgm:t>
    </dgm:pt>
    <dgm:pt modelId="{BC246707-E92F-4578-9002-DDDBFF291092}" type="sibTrans" cxnId="{0CDBD648-A721-411D-93DC-8097ACD7E663}">
      <dgm:prSet/>
      <dgm:spPr/>
      <dgm:t>
        <a:bodyPr/>
        <a:lstStyle/>
        <a:p>
          <a:endParaRPr lang="en-US"/>
        </a:p>
      </dgm:t>
    </dgm:pt>
    <dgm:pt modelId="{144A17C2-147A-4857-8199-CFA7151DE0C5}">
      <dgm:prSet custT="1"/>
      <dgm:spPr>
        <a:ln>
          <a:solidFill>
            <a:srgbClr val="3AB47A"/>
          </a:solidFill>
        </a:ln>
      </dgm:spPr>
      <dgm:t>
        <a:bodyPr/>
        <a:lstStyle/>
        <a:p>
          <a:pPr algn="l">
            <a:lnSpc>
              <a:spcPct val="100000"/>
            </a:lnSpc>
            <a:spcBef>
              <a:spcPts val="600"/>
            </a:spcBef>
            <a:spcAft>
              <a:spcPts val="600"/>
            </a:spcAft>
          </a:pPr>
          <a:r>
            <a:rPr lang="en-US" sz="2300">
              <a:latin typeface="Times New Roman" panose="02020603050405020304" pitchFamily="18" charset="0"/>
              <a:cs typeface="Times New Roman" panose="02020603050405020304" pitchFamily="18" charset="0"/>
            </a:rPr>
            <a:t>New agencies provide realistic proposals that supports your organization and/or program needs.</a:t>
          </a:r>
        </a:p>
      </dgm:t>
    </dgm:pt>
    <dgm:pt modelId="{7D3AA17D-DC23-40BC-A40A-C7F686041374}" type="parTrans" cxnId="{1E55879A-1D79-45DE-AA99-D635951871A7}">
      <dgm:prSet/>
      <dgm:spPr/>
      <dgm:t>
        <a:bodyPr/>
        <a:lstStyle/>
        <a:p>
          <a:endParaRPr lang="en-US"/>
        </a:p>
      </dgm:t>
    </dgm:pt>
    <dgm:pt modelId="{98D38609-0597-45B5-B52D-263A6E098017}" type="sibTrans" cxnId="{1E55879A-1D79-45DE-AA99-D635951871A7}">
      <dgm:prSet/>
      <dgm:spPr/>
      <dgm:t>
        <a:bodyPr/>
        <a:lstStyle/>
        <a:p>
          <a:endParaRPr lang="en-US"/>
        </a:p>
      </dgm:t>
    </dgm:pt>
    <dgm:pt modelId="{88FBE6DD-A300-4360-B7C6-C9D89B49C8A1}">
      <dgm:prSet custT="1"/>
      <dgm:spPr>
        <a:ln>
          <a:solidFill>
            <a:srgbClr val="3AB47A"/>
          </a:solidFill>
        </a:ln>
      </dgm:spPr>
      <dgm:t>
        <a:bodyPr/>
        <a:lstStyle/>
        <a:p>
          <a:pPr algn="l">
            <a:lnSpc>
              <a:spcPct val="100000"/>
            </a:lnSpc>
            <a:spcBef>
              <a:spcPts val="600"/>
            </a:spcBef>
            <a:spcAft>
              <a:spcPts val="600"/>
            </a:spcAft>
          </a:pPr>
          <a:endParaRPr lang="en-US" sz="2300">
            <a:latin typeface="Times New Roman" panose="02020603050405020304" pitchFamily="18" charset="0"/>
            <a:cs typeface="Times New Roman" panose="02020603050405020304" pitchFamily="18" charset="0"/>
          </a:endParaRPr>
        </a:p>
      </dgm:t>
    </dgm:pt>
    <dgm:pt modelId="{C89A22B8-6E3B-4A41-9FD2-971B0031681F}" type="sibTrans" cxnId="{24F25C51-9C53-4497-8C3A-238FAAB5269A}">
      <dgm:prSet/>
      <dgm:spPr/>
      <dgm:t>
        <a:bodyPr/>
        <a:lstStyle/>
        <a:p>
          <a:endParaRPr lang="en-US"/>
        </a:p>
      </dgm:t>
    </dgm:pt>
    <dgm:pt modelId="{159E4535-5CE8-498D-ACCE-E27755876C65}" type="parTrans" cxnId="{24F25C51-9C53-4497-8C3A-238FAAB5269A}">
      <dgm:prSet/>
      <dgm:spPr/>
      <dgm:t>
        <a:bodyPr/>
        <a:lstStyle/>
        <a:p>
          <a:endParaRPr lang="en-US"/>
        </a:p>
      </dgm:t>
    </dgm:pt>
    <dgm:pt modelId="{5E6A3B71-B4C5-468B-891C-57B52B363C8C}">
      <dgm:prSet custT="1"/>
      <dgm:spPr>
        <a:ln>
          <a:solidFill>
            <a:srgbClr val="3AB47A"/>
          </a:solidFill>
        </a:ln>
      </dgm:spPr>
      <dgm:t>
        <a:bodyPr/>
        <a:lstStyle/>
        <a:p>
          <a:pPr algn="l">
            <a:lnSpc>
              <a:spcPct val="100000"/>
            </a:lnSpc>
            <a:spcBef>
              <a:spcPts val="600"/>
            </a:spcBef>
            <a:spcAft>
              <a:spcPts val="600"/>
            </a:spcAft>
          </a:pPr>
          <a:endParaRPr lang="en-US" sz="2300">
            <a:latin typeface="Times New Roman" panose="02020603050405020304" pitchFamily="18" charset="0"/>
            <a:cs typeface="Times New Roman" panose="02020603050405020304" pitchFamily="18" charset="0"/>
          </a:endParaRPr>
        </a:p>
      </dgm:t>
    </dgm:pt>
    <dgm:pt modelId="{664804F1-B66C-4E05-9251-CDEA46D0D628}" type="parTrans" cxnId="{59989BD3-31CE-42CC-8EB5-5CD818BAADB0}">
      <dgm:prSet/>
      <dgm:spPr/>
      <dgm:t>
        <a:bodyPr/>
        <a:lstStyle/>
        <a:p>
          <a:endParaRPr lang="en-US"/>
        </a:p>
      </dgm:t>
    </dgm:pt>
    <dgm:pt modelId="{2EA18A3F-7F3F-4466-9834-C14C3CD83F59}" type="sibTrans" cxnId="{59989BD3-31CE-42CC-8EB5-5CD818BAADB0}">
      <dgm:prSet/>
      <dgm:spPr/>
      <dgm:t>
        <a:bodyPr/>
        <a:lstStyle/>
        <a:p>
          <a:endParaRPr lang="en-US"/>
        </a:p>
      </dgm:t>
    </dgm:pt>
    <dgm:pt modelId="{F3DAEEAB-7187-40EB-B52C-486A8BD4B1B4}">
      <dgm:prSet custT="1"/>
      <dgm:spPr>
        <a:ln>
          <a:solidFill>
            <a:srgbClr val="3AB47A"/>
          </a:solidFill>
        </a:ln>
      </dgm:spPr>
      <dgm:t>
        <a:bodyPr/>
        <a:lstStyle/>
        <a:p>
          <a:pPr algn="l">
            <a:lnSpc>
              <a:spcPct val="100000"/>
            </a:lnSpc>
            <a:spcBef>
              <a:spcPts val="600"/>
            </a:spcBef>
            <a:spcAft>
              <a:spcPts val="600"/>
            </a:spcAft>
          </a:pPr>
          <a:r>
            <a:rPr lang="en-US" sz="2300">
              <a:latin typeface="Times New Roman" panose="02020603050405020304" pitchFamily="18" charset="0"/>
              <a:cs typeface="Times New Roman" panose="02020603050405020304" pitchFamily="18" charset="0"/>
            </a:rPr>
            <a:t>Have a methodology for developing budget forecasts (i.e., consider the number of participants to be served, actual cost, number of staff needed, etc.)</a:t>
          </a:r>
        </a:p>
      </dgm:t>
    </dgm:pt>
    <dgm:pt modelId="{D39C7242-D904-4C14-BCBD-B1AA44AD6DDB}" type="parTrans" cxnId="{9241EEC9-D099-4766-B1C5-119E6BEA3E65}">
      <dgm:prSet/>
      <dgm:spPr/>
      <dgm:t>
        <a:bodyPr/>
        <a:lstStyle/>
        <a:p>
          <a:endParaRPr lang="en-US"/>
        </a:p>
      </dgm:t>
    </dgm:pt>
    <dgm:pt modelId="{A65AE075-858C-4C41-A545-017899AFD636}" type="sibTrans" cxnId="{9241EEC9-D099-4766-B1C5-119E6BEA3E65}">
      <dgm:prSet/>
      <dgm:spPr/>
      <dgm:t>
        <a:bodyPr/>
        <a:lstStyle/>
        <a:p>
          <a:endParaRPr lang="en-US"/>
        </a:p>
      </dgm:t>
    </dgm:pt>
    <dgm:pt modelId="{6E803888-6228-41D8-8E09-4992A41F754D}">
      <dgm:prSet custT="1"/>
      <dgm:spPr>
        <a:ln>
          <a:solidFill>
            <a:srgbClr val="3AB47A"/>
          </a:solidFill>
        </a:ln>
      </dgm:spPr>
      <dgm:t>
        <a:bodyPr/>
        <a:lstStyle/>
        <a:p>
          <a:pPr algn="l">
            <a:lnSpc>
              <a:spcPct val="100000"/>
            </a:lnSpc>
            <a:spcBef>
              <a:spcPts val="600"/>
            </a:spcBef>
            <a:spcAft>
              <a:spcPts val="600"/>
            </a:spcAft>
          </a:pPr>
          <a:r>
            <a:rPr lang="en-US" sz="2300">
              <a:latin typeface="Times New Roman" panose="02020603050405020304" pitchFamily="18" charset="0"/>
              <a:cs typeface="Times New Roman" panose="02020603050405020304" pitchFamily="18" charset="0"/>
            </a:rPr>
            <a:t>Be specific.</a:t>
          </a:r>
        </a:p>
      </dgm:t>
    </dgm:pt>
    <dgm:pt modelId="{F26086F4-C0D7-4C78-98B9-F656252260E7}" type="parTrans" cxnId="{EB99ABC2-36A4-4ABF-B80D-6DFC3D160BB6}">
      <dgm:prSet/>
      <dgm:spPr/>
      <dgm:t>
        <a:bodyPr/>
        <a:lstStyle/>
        <a:p>
          <a:endParaRPr lang="en-US"/>
        </a:p>
      </dgm:t>
    </dgm:pt>
    <dgm:pt modelId="{9547CC8C-C8F8-4DD9-8EAE-D73A1FE91DBD}" type="sibTrans" cxnId="{EB99ABC2-36A4-4ABF-B80D-6DFC3D160BB6}">
      <dgm:prSet/>
      <dgm:spPr/>
      <dgm:t>
        <a:bodyPr/>
        <a:lstStyle/>
        <a:p>
          <a:endParaRPr lang="en-US"/>
        </a:p>
      </dgm:t>
    </dgm:pt>
    <dgm:pt modelId="{308F989A-4BD9-4B29-8FDB-8ACDB164FCBD}" type="pres">
      <dgm:prSet presAssocID="{25637DE4-8D54-46B3-9BFE-9C16A0ECEACF}" presName="linear" presStyleCnt="0">
        <dgm:presLayoutVars>
          <dgm:dir/>
          <dgm:animLvl val="lvl"/>
          <dgm:resizeHandles val="exact"/>
        </dgm:presLayoutVars>
      </dgm:prSet>
      <dgm:spPr/>
    </dgm:pt>
    <dgm:pt modelId="{57DBA098-E345-4A2C-9105-F1FD462E9B29}" type="pres">
      <dgm:prSet presAssocID="{7A0D89AC-8951-4D1E-AA47-E5D822B4E8B1}" presName="parentLin" presStyleCnt="0"/>
      <dgm:spPr/>
    </dgm:pt>
    <dgm:pt modelId="{B3F5FF3A-84EB-40C8-A0AA-311D7938CC31}" type="pres">
      <dgm:prSet presAssocID="{7A0D89AC-8951-4D1E-AA47-E5D822B4E8B1}" presName="parentLeftMargin" presStyleLbl="node1" presStyleIdx="0" presStyleCnt="1"/>
      <dgm:spPr/>
    </dgm:pt>
    <dgm:pt modelId="{959D403B-4509-4569-8F61-8EF05D7AC0E2}" type="pres">
      <dgm:prSet presAssocID="{7A0D89AC-8951-4D1E-AA47-E5D822B4E8B1}" presName="parentText" presStyleLbl="node1" presStyleIdx="0" presStyleCnt="1" custScaleY="470916" custLinFactY="65197" custLinFactNeighborX="13226" custLinFactNeighborY="100000">
        <dgm:presLayoutVars>
          <dgm:chMax val="0"/>
          <dgm:bulletEnabled val="1"/>
        </dgm:presLayoutVars>
      </dgm:prSet>
      <dgm:spPr>
        <a:xfrm>
          <a:off x="561291" y="226072"/>
          <a:ext cx="6940174" cy="634718"/>
        </a:xfrm>
        <a:prstGeom prst="roundRect">
          <a:avLst/>
        </a:prstGeom>
      </dgm:spPr>
    </dgm:pt>
    <dgm:pt modelId="{0F46B547-1CF6-41A2-8215-B3E819CB20B3}" type="pres">
      <dgm:prSet presAssocID="{7A0D89AC-8951-4D1E-AA47-E5D822B4E8B1}" presName="negativeSpace" presStyleCnt="0"/>
      <dgm:spPr/>
    </dgm:pt>
    <dgm:pt modelId="{600FE159-D7E0-476F-9A21-19253D8CB860}" type="pres">
      <dgm:prSet presAssocID="{7A0D89AC-8951-4D1E-AA47-E5D822B4E8B1}" presName="childText" presStyleLbl="conFgAcc1" presStyleIdx="0" presStyleCnt="1" custScaleX="100000" custScaleY="98620" custLinFactNeighborY="-3114">
        <dgm:presLayoutVars>
          <dgm:bulletEnabled val="1"/>
        </dgm:presLayoutVars>
      </dgm:prSet>
      <dgm:spPr/>
    </dgm:pt>
  </dgm:ptLst>
  <dgm:cxnLst>
    <dgm:cxn modelId="{A7900200-B365-470D-8CF9-F5C1A4FBDB5F}" srcId="{25637DE4-8D54-46B3-9BFE-9C16A0ECEACF}" destId="{7A0D89AC-8951-4D1E-AA47-E5D822B4E8B1}" srcOrd="0" destOrd="0" parTransId="{FB085675-BEA5-4A07-9571-04CC3D2D1BAA}" sibTransId="{F3139BB8-8CDC-4C95-946D-CDDFADA8562A}"/>
    <dgm:cxn modelId="{431F8A07-065D-4297-BDE4-D99F4A7855E1}" type="presOf" srcId="{88FBE6DD-A300-4360-B7C6-C9D89B49C8A1}" destId="{600FE159-D7E0-476F-9A21-19253D8CB860}" srcOrd="0" destOrd="6" presId="urn:microsoft.com/office/officeart/2005/8/layout/list1"/>
    <dgm:cxn modelId="{A7C6B308-FEAC-4E60-8451-5221AF27BEA2}" type="presOf" srcId="{7A0D89AC-8951-4D1E-AA47-E5D822B4E8B1}" destId="{B3F5FF3A-84EB-40C8-A0AA-311D7938CC31}" srcOrd="0" destOrd="0" presId="urn:microsoft.com/office/officeart/2005/8/layout/list1"/>
    <dgm:cxn modelId="{6D9FF039-DE7F-410A-9666-734208669580}" type="presOf" srcId="{E38148C1-0C06-4CF6-BB28-68524F60965F}" destId="{600FE159-D7E0-476F-9A21-19253D8CB860}" srcOrd="0" destOrd="1" presId="urn:microsoft.com/office/officeart/2005/8/layout/list1"/>
    <dgm:cxn modelId="{05956640-6E4A-4BFB-9786-5FFB33C8DC63}" type="presOf" srcId="{6E803888-6228-41D8-8E09-4992A41F754D}" destId="{600FE159-D7E0-476F-9A21-19253D8CB860}" srcOrd="0" destOrd="3" presId="urn:microsoft.com/office/officeart/2005/8/layout/list1"/>
    <dgm:cxn modelId="{0E2F2B45-5BB9-43B9-B410-40DE937F5F66}" type="presOf" srcId="{144A17C2-147A-4857-8199-CFA7151DE0C5}" destId="{600FE159-D7E0-476F-9A21-19253D8CB860}" srcOrd="0" destOrd="5" presId="urn:microsoft.com/office/officeart/2005/8/layout/list1"/>
    <dgm:cxn modelId="{0CDBD648-A721-411D-93DC-8097ACD7E663}" srcId="{7A0D89AC-8951-4D1E-AA47-E5D822B4E8B1}" destId="{F9EA2AB2-861F-46A5-8528-6FB62DB4F7BA}" srcOrd="4" destOrd="0" parTransId="{AEE351E8-EEA6-4D2C-B4C2-02003FBB2190}" sibTransId="{BC246707-E92F-4578-9002-DDDBFF291092}"/>
    <dgm:cxn modelId="{24F25C51-9C53-4497-8C3A-238FAAB5269A}" srcId="{7A0D89AC-8951-4D1E-AA47-E5D822B4E8B1}" destId="{88FBE6DD-A300-4360-B7C6-C9D89B49C8A1}" srcOrd="6" destOrd="0" parTransId="{159E4535-5CE8-498D-ACCE-E27755876C65}" sibTransId="{C89A22B8-6E3B-4A41-9FD2-971B0031681F}"/>
    <dgm:cxn modelId="{F09D6A7B-92A0-4D1A-AD8D-D4D76D295AF3}" srcId="{7A0D89AC-8951-4D1E-AA47-E5D822B4E8B1}" destId="{E38148C1-0C06-4CF6-BB28-68524F60965F}" srcOrd="1" destOrd="0" parTransId="{8CDEF694-929A-41CB-9185-BD2032F2ED7E}" sibTransId="{07A96F0A-38FA-435A-BF00-415A559D9D20}"/>
    <dgm:cxn modelId="{1E55879A-1D79-45DE-AA99-D635951871A7}" srcId="{7A0D89AC-8951-4D1E-AA47-E5D822B4E8B1}" destId="{144A17C2-147A-4857-8199-CFA7151DE0C5}" srcOrd="5" destOrd="0" parTransId="{7D3AA17D-DC23-40BC-A40A-C7F686041374}" sibTransId="{98D38609-0597-45B5-B52D-263A6E098017}"/>
    <dgm:cxn modelId="{C2FC869B-AD35-4D1A-80FE-26A8D5FCE7E7}" type="presOf" srcId="{5E6A3B71-B4C5-468B-891C-57B52B363C8C}" destId="{600FE159-D7E0-476F-9A21-19253D8CB860}" srcOrd="0" destOrd="0" presId="urn:microsoft.com/office/officeart/2005/8/layout/list1"/>
    <dgm:cxn modelId="{AC20779D-80B8-474D-8C53-3E4ADE0E67F8}" type="presOf" srcId="{25637DE4-8D54-46B3-9BFE-9C16A0ECEACF}" destId="{308F989A-4BD9-4B29-8FDB-8ACDB164FCBD}" srcOrd="0" destOrd="0" presId="urn:microsoft.com/office/officeart/2005/8/layout/list1"/>
    <dgm:cxn modelId="{EB99ABC2-36A4-4ABF-B80D-6DFC3D160BB6}" srcId="{7A0D89AC-8951-4D1E-AA47-E5D822B4E8B1}" destId="{6E803888-6228-41D8-8E09-4992A41F754D}" srcOrd="3" destOrd="0" parTransId="{F26086F4-C0D7-4C78-98B9-F656252260E7}" sibTransId="{9547CC8C-C8F8-4DD9-8EAE-D73A1FE91DBD}"/>
    <dgm:cxn modelId="{9241EEC9-D099-4766-B1C5-119E6BEA3E65}" srcId="{7A0D89AC-8951-4D1E-AA47-E5D822B4E8B1}" destId="{F3DAEEAB-7187-40EB-B52C-486A8BD4B1B4}" srcOrd="2" destOrd="0" parTransId="{D39C7242-D904-4C14-BCBD-B1AA44AD6DDB}" sibTransId="{A65AE075-858C-4C41-A545-017899AFD636}"/>
    <dgm:cxn modelId="{4F8BF3CE-03D7-47C4-9814-98442ED23095}" type="presOf" srcId="{F9EA2AB2-861F-46A5-8528-6FB62DB4F7BA}" destId="{600FE159-D7E0-476F-9A21-19253D8CB860}" srcOrd="0" destOrd="4" presId="urn:microsoft.com/office/officeart/2005/8/layout/list1"/>
    <dgm:cxn modelId="{59989BD3-31CE-42CC-8EB5-5CD818BAADB0}" srcId="{7A0D89AC-8951-4D1E-AA47-E5D822B4E8B1}" destId="{5E6A3B71-B4C5-468B-891C-57B52B363C8C}" srcOrd="0" destOrd="0" parTransId="{664804F1-B66C-4E05-9251-CDEA46D0D628}" sibTransId="{2EA18A3F-7F3F-4466-9834-C14C3CD83F59}"/>
    <dgm:cxn modelId="{62E5E1D7-D4D6-43FE-B104-A64221466F7E}" type="presOf" srcId="{F3DAEEAB-7187-40EB-B52C-486A8BD4B1B4}" destId="{600FE159-D7E0-476F-9A21-19253D8CB860}" srcOrd="0" destOrd="2" presId="urn:microsoft.com/office/officeart/2005/8/layout/list1"/>
    <dgm:cxn modelId="{9EA01AE5-EB90-451D-BC89-50F8F93CB9D8}" type="presOf" srcId="{7A0D89AC-8951-4D1E-AA47-E5D822B4E8B1}" destId="{959D403B-4509-4569-8F61-8EF05D7AC0E2}" srcOrd="1" destOrd="0" presId="urn:microsoft.com/office/officeart/2005/8/layout/list1"/>
    <dgm:cxn modelId="{13FDB73A-EE05-460F-ADE4-301172EF6BB4}" type="presParOf" srcId="{308F989A-4BD9-4B29-8FDB-8ACDB164FCBD}" destId="{57DBA098-E345-4A2C-9105-F1FD462E9B29}" srcOrd="0" destOrd="0" presId="urn:microsoft.com/office/officeart/2005/8/layout/list1"/>
    <dgm:cxn modelId="{72F63F81-8467-4453-A8BE-B2EF99565BDC}" type="presParOf" srcId="{57DBA098-E345-4A2C-9105-F1FD462E9B29}" destId="{B3F5FF3A-84EB-40C8-A0AA-311D7938CC31}" srcOrd="0" destOrd="0" presId="urn:microsoft.com/office/officeart/2005/8/layout/list1"/>
    <dgm:cxn modelId="{6B98B8E8-04B1-49FE-9167-5C043E6BB87E}" type="presParOf" srcId="{57DBA098-E345-4A2C-9105-F1FD462E9B29}" destId="{959D403B-4509-4569-8F61-8EF05D7AC0E2}" srcOrd="1" destOrd="0" presId="urn:microsoft.com/office/officeart/2005/8/layout/list1"/>
    <dgm:cxn modelId="{59BDE72A-A3D2-4307-AAF8-AFFA086E4ACD}" type="presParOf" srcId="{308F989A-4BD9-4B29-8FDB-8ACDB164FCBD}" destId="{0F46B547-1CF6-41A2-8215-B3E819CB20B3}" srcOrd="1" destOrd="0" presId="urn:microsoft.com/office/officeart/2005/8/layout/list1"/>
    <dgm:cxn modelId="{168EF719-8909-4E96-B689-A88A5BEF7355}" type="presParOf" srcId="{308F989A-4BD9-4B29-8FDB-8ACDB164FCBD}" destId="{600FE159-D7E0-476F-9A21-19253D8CB860}"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71DE0-63FC-40F2-98D4-DC5C10A6E3F5}">
      <dsp:nvSpPr>
        <dsp:cNvPr id="0" name=""/>
        <dsp:cNvSpPr/>
      </dsp:nvSpPr>
      <dsp:spPr>
        <a:xfrm>
          <a:off x="0" y="6387"/>
          <a:ext cx="9924226" cy="2619509"/>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70230" tIns="291592" rIns="770230" bIns="163576" numCol="1" spcCol="1270" anchor="t" anchorCtr="0">
          <a:noAutofit/>
        </a:bodyPr>
        <a:lstStyle/>
        <a:p>
          <a:pPr marL="91440" lvl="1" indent="-228600" algn="l" defTabSz="1022350">
            <a:lnSpc>
              <a:spcPct val="100000"/>
            </a:lnSpc>
            <a:spcBef>
              <a:spcPct val="0"/>
            </a:spcBef>
            <a:spcAft>
              <a:spcPts val="0"/>
            </a:spcAft>
            <a:buChar char="•"/>
          </a:pPr>
          <a:endParaRPr lang="en-US" sz="2300" kern="1200">
            <a:latin typeface="Times New Roman" panose="02020603050405020304" pitchFamily="18" charset="0"/>
            <a:cs typeface="Times New Roman" panose="02020603050405020304" pitchFamily="18" charset="0"/>
          </a:endParaRPr>
        </a:p>
        <a:p>
          <a:pPr marL="91440" lvl="1" indent="-228600" algn="l" defTabSz="1022350">
            <a:lnSpc>
              <a:spcPct val="110000"/>
            </a:lnSpc>
            <a:spcBef>
              <a:spcPct val="0"/>
            </a:spcBef>
            <a:spcAft>
              <a:spcPts val="0"/>
            </a:spcAft>
            <a:buChar char="•"/>
          </a:pPr>
          <a:r>
            <a:rPr lang="en-US" sz="2300" kern="1200">
              <a:latin typeface="Times New Roman" panose="02020603050405020304" pitchFamily="18" charset="0"/>
              <a:cs typeface="Times New Roman" panose="02020603050405020304" pitchFamily="18" charset="0"/>
            </a:rPr>
            <a:t>What is a budget</a:t>
          </a:r>
        </a:p>
        <a:p>
          <a:pPr marL="91440" lvl="1" indent="-228600" algn="l" defTabSz="1022350">
            <a:lnSpc>
              <a:spcPct val="110000"/>
            </a:lnSpc>
            <a:spcBef>
              <a:spcPct val="0"/>
            </a:spcBef>
            <a:spcAft>
              <a:spcPts val="0"/>
            </a:spcAft>
            <a:buChar char="•"/>
          </a:pPr>
          <a:r>
            <a:rPr lang="en-US" sz="2300" kern="1200">
              <a:latin typeface="Times New Roman" panose="02020603050405020304" pitchFamily="18" charset="0"/>
              <a:cs typeface="Times New Roman" panose="02020603050405020304" pitchFamily="18" charset="0"/>
            </a:rPr>
            <a:t>Commonly used budget types</a:t>
          </a:r>
        </a:p>
        <a:p>
          <a:pPr marL="91440" lvl="1" indent="-228600" algn="l" defTabSz="1022350">
            <a:lnSpc>
              <a:spcPct val="110000"/>
            </a:lnSpc>
            <a:spcBef>
              <a:spcPct val="0"/>
            </a:spcBef>
            <a:spcAft>
              <a:spcPts val="0"/>
            </a:spcAft>
            <a:buChar char="•"/>
          </a:pPr>
          <a:r>
            <a:rPr lang="en-US" sz="2300" kern="1200">
              <a:latin typeface="Times New Roman" panose="02020603050405020304" pitchFamily="18" charset="0"/>
              <a:cs typeface="Times New Roman" panose="02020603050405020304" pitchFamily="18" charset="0"/>
            </a:rPr>
            <a:t>Elements of a budget</a:t>
          </a:r>
        </a:p>
        <a:p>
          <a:pPr marL="91440" lvl="1" indent="-228600" algn="l" defTabSz="1022350">
            <a:lnSpc>
              <a:spcPct val="110000"/>
            </a:lnSpc>
            <a:spcBef>
              <a:spcPct val="0"/>
            </a:spcBef>
            <a:spcAft>
              <a:spcPts val="0"/>
            </a:spcAft>
            <a:buChar char="•"/>
          </a:pPr>
          <a:r>
            <a:rPr lang="en-US" sz="2300" kern="1200">
              <a:latin typeface="Times New Roman" panose="02020603050405020304" pitchFamily="18" charset="0"/>
              <a:cs typeface="Times New Roman" panose="02020603050405020304" pitchFamily="18" charset="0"/>
            </a:rPr>
            <a:t>Balancing your budget</a:t>
          </a:r>
        </a:p>
        <a:p>
          <a:pPr marL="91440" lvl="1" indent="-228600" algn="l" defTabSz="1022350">
            <a:lnSpc>
              <a:spcPct val="110000"/>
            </a:lnSpc>
            <a:spcBef>
              <a:spcPct val="0"/>
            </a:spcBef>
            <a:spcAft>
              <a:spcPts val="0"/>
            </a:spcAft>
            <a:buChar char="•"/>
          </a:pPr>
          <a:r>
            <a:rPr lang="en-US" sz="2300" kern="1200">
              <a:latin typeface="Times New Roman" panose="02020603050405020304" pitchFamily="18" charset="0"/>
              <a:cs typeface="Times New Roman" panose="02020603050405020304" pitchFamily="18" charset="0"/>
            </a:rPr>
            <a:t>Results from failing to budget</a:t>
          </a:r>
        </a:p>
      </dsp:txBody>
      <dsp:txXfrm>
        <a:off x="0" y="6387"/>
        <a:ext cx="9924226" cy="2619509"/>
      </dsp:txXfrm>
    </dsp:sp>
    <dsp:sp modelId="{210A5B20-AAF2-4E2B-B320-B9DA4A5AAB93}">
      <dsp:nvSpPr>
        <dsp:cNvPr id="0" name=""/>
        <dsp:cNvSpPr/>
      </dsp:nvSpPr>
      <dsp:spPr>
        <a:xfrm>
          <a:off x="457298" y="0"/>
          <a:ext cx="6946958" cy="559893"/>
        </a:xfrm>
        <a:prstGeom prst="roundRect">
          <a:avLst/>
        </a:prstGeom>
        <a:solidFill>
          <a:srgbClr val="0090A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2579" tIns="0" rIns="262579" bIns="0" numCol="1" spcCol="1270" anchor="ctr" anchorCtr="0">
          <a:noAutofit/>
        </a:bodyPr>
        <a:lstStyle/>
        <a:p>
          <a:pPr marL="0" lvl="0" indent="0" algn="l" defTabSz="1333500">
            <a:lnSpc>
              <a:spcPct val="90000"/>
            </a:lnSpc>
            <a:spcBef>
              <a:spcPct val="0"/>
            </a:spcBef>
            <a:spcAft>
              <a:spcPct val="35000"/>
            </a:spcAft>
            <a:buNone/>
          </a:pPr>
          <a:r>
            <a:rPr lang="en-US" sz="30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 1</a:t>
          </a:r>
        </a:p>
      </dsp:txBody>
      <dsp:txXfrm>
        <a:off x="484630" y="27332"/>
        <a:ext cx="6892294" cy="505229"/>
      </dsp:txXfrm>
    </dsp:sp>
    <dsp:sp modelId="{84A3BAC3-9621-4475-AA47-C2608EC94C4B}">
      <dsp:nvSpPr>
        <dsp:cNvPr id="0" name=""/>
        <dsp:cNvSpPr/>
      </dsp:nvSpPr>
      <dsp:spPr>
        <a:xfrm>
          <a:off x="0" y="2684263"/>
          <a:ext cx="9924226" cy="2487913"/>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70230" tIns="291592" rIns="770230" bIns="163576" numCol="1" spcCol="1270" anchor="t" anchorCtr="0">
          <a:noAutofit/>
        </a:bodyPr>
        <a:lstStyle/>
        <a:p>
          <a:pPr marL="228600" lvl="1" indent="-228600" algn="l" defTabSz="1022350">
            <a:lnSpc>
              <a:spcPct val="90000"/>
            </a:lnSpc>
            <a:spcBef>
              <a:spcPct val="0"/>
            </a:spcBef>
            <a:spcAft>
              <a:spcPts val="600"/>
            </a:spcAft>
            <a:buChar char="•"/>
          </a:pPr>
          <a:endParaRPr lang="en-US" sz="2300" kern="1200">
            <a:latin typeface="Times New Roman" panose="02020603050405020304" pitchFamily="18" charset="0"/>
            <a:cs typeface="Times New Roman" panose="02020603050405020304" pitchFamily="18" charset="0"/>
          </a:endParaRPr>
        </a:p>
        <a:p>
          <a:pPr marL="228600" lvl="1" indent="-228600" algn="l" defTabSz="1022350">
            <a:lnSpc>
              <a:spcPct val="9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Preparing a budget, things to consider</a:t>
          </a:r>
        </a:p>
        <a:p>
          <a:pPr marL="228600" lvl="1" indent="-228600" algn="l" defTabSz="1022350">
            <a:lnSpc>
              <a:spcPct val="9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Example budget</a:t>
          </a:r>
        </a:p>
        <a:p>
          <a:pPr marL="228600" lvl="1" indent="-228600" algn="l" defTabSz="1022350">
            <a:lnSpc>
              <a:spcPct val="9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Agency budget template from funder example</a:t>
          </a:r>
        </a:p>
        <a:p>
          <a:pPr marL="228600" lvl="1" indent="-228600" algn="l" defTabSz="1022350">
            <a:lnSpc>
              <a:spcPct val="9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Program budget template from funder example</a:t>
          </a:r>
        </a:p>
        <a:p>
          <a:pPr marL="57150" lvl="1" indent="-57150" algn="l" defTabSz="355600">
            <a:lnSpc>
              <a:spcPct val="90000"/>
            </a:lnSpc>
            <a:spcBef>
              <a:spcPct val="0"/>
            </a:spcBef>
            <a:spcAft>
              <a:spcPct val="15000"/>
            </a:spcAft>
            <a:buChar char="•"/>
          </a:pPr>
          <a:endParaRPr lang="en-US" sz="800" kern="1200"/>
        </a:p>
      </dsp:txBody>
      <dsp:txXfrm>
        <a:off x="0" y="2684263"/>
        <a:ext cx="9924226" cy="2487913"/>
      </dsp:txXfrm>
    </dsp:sp>
    <dsp:sp modelId="{AAD23CAF-9A03-4A74-9420-49CFB7F8C05C}">
      <dsp:nvSpPr>
        <dsp:cNvPr id="0" name=""/>
        <dsp:cNvSpPr/>
      </dsp:nvSpPr>
      <dsp:spPr>
        <a:xfrm>
          <a:off x="440997" y="2718846"/>
          <a:ext cx="6946958" cy="556434"/>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2579" tIns="0" rIns="262579" bIns="0" numCol="1" spcCol="1270" anchor="ctr" anchorCtr="0">
          <a:noAutofit/>
        </a:bodyPr>
        <a:lstStyle/>
        <a:p>
          <a:pPr marL="0" lvl="0" indent="0" algn="l" defTabSz="1333500">
            <a:lnSpc>
              <a:spcPct val="90000"/>
            </a:lnSpc>
            <a:spcBef>
              <a:spcPct val="0"/>
            </a:spcBef>
            <a:spcAft>
              <a:spcPct val="35000"/>
            </a:spcAft>
            <a:buNone/>
          </a:pPr>
          <a:r>
            <a:rPr lang="en-US" sz="30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PART 2</a:t>
          </a:r>
        </a:p>
      </dsp:txBody>
      <dsp:txXfrm>
        <a:off x="468160" y="2746009"/>
        <a:ext cx="6892632" cy="502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39BB6-69E3-4149-BE59-43E9030FAB20}">
      <dsp:nvSpPr>
        <dsp:cNvPr id="0" name=""/>
        <dsp:cNvSpPr/>
      </dsp:nvSpPr>
      <dsp:spPr>
        <a:xfrm>
          <a:off x="-18969" y="162118"/>
          <a:ext cx="9823635" cy="1019322"/>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BFAA34B1-BD34-4FE0-91C8-6F7C41B2EEAF}">
      <dsp:nvSpPr>
        <dsp:cNvPr id="0" name=""/>
        <dsp:cNvSpPr/>
      </dsp:nvSpPr>
      <dsp:spPr>
        <a:xfrm>
          <a:off x="95076" y="363898"/>
          <a:ext cx="723882" cy="6157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AD2EE5-7F57-491C-B9E8-278D16EFE56A}">
      <dsp:nvSpPr>
        <dsp:cNvPr id="0" name=""/>
        <dsp:cNvSpPr/>
      </dsp:nvSpPr>
      <dsp:spPr>
        <a:xfrm>
          <a:off x="968074" y="363144"/>
          <a:ext cx="4420635" cy="727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015" tIns="88015" rIns="88015" bIns="88015" numCol="1" spcCol="1270" anchor="ctr" anchorCtr="0">
          <a:noAutofit/>
        </a:bodyPr>
        <a:lstStyle/>
        <a:p>
          <a:pPr marL="0" lvl="0" indent="0" algn="l" defTabSz="1066800">
            <a:lnSpc>
              <a:spcPct val="10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GOALS</a:t>
          </a:r>
        </a:p>
        <a:p>
          <a:pPr marL="0" lvl="0" indent="0" algn="l" defTabSz="1066800">
            <a:lnSpc>
              <a:spcPct val="10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What do we want to achieve?</a:t>
          </a:r>
        </a:p>
      </dsp:txBody>
      <dsp:txXfrm>
        <a:off x="968074" y="363144"/>
        <a:ext cx="4420635" cy="727708"/>
      </dsp:txXfrm>
    </dsp:sp>
    <dsp:sp modelId="{93F16CA2-1BC7-491C-BDE0-2D708338EE57}">
      <dsp:nvSpPr>
        <dsp:cNvPr id="0" name=""/>
        <dsp:cNvSpPr/>
      </dsp:nvSpPr>
      <dsp:spPr>
        <a:xfrm>
          <a:off x="5483400" y="213237"/>
          <a:ext cx="4187722" cy="1019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78" tIns="107878" rIns="107878" bIns="107878" numCol="1" spcCol="1270" anchor="ctr" anchorCtr="0">
          <a:noAutofit/>
        </a:bodyPr>
        <a:lstStyle/>
        <a:p>
          <a:pPr marL="0" lvl="0" indent="0" algn="l" defTabSz="800100">
            <a:lnSpc>
              <a:spcPct val="10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483400" y="213237"/>
        <a:ext cx="4187722" cy="1019322"/>
      </dsp:txXfrm>
    </dsp:sp>
    <dsp:sp modelId="{A35B1DA9-E26A-41B1-923B-B02755887E27}">
      <dsp:nvSpPr>
        <dsp:cNvPr id="0" name=""/>
        <dsp:cNvSpPr/>
      </dsp:nvSpPr>
      <dsp:spPr>
        <a:xfrm>
          <a:off x="0" y="1583917"/>
          <a:ext cx="9823635" cy="1019322"/>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0169300A-268D-46E2-BFF5-4FFA73B4A044}">
      <dsp:nvSpPr>
        <dsp:cNvPr id="0" name=""/>
        <dsp:cNvSpPr/>
      </dsp:nvSpPr>
      <dsp:spPr>
        <a:xfrm>
          <a:off x="126977" y="1824756"/>
          <a:ext cx="737471" cy="560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CB28FB-C3DA-46D4-A259-56BC58D92107}">
      <dsp:nvSpPr>
        <dsp:cNvPr id="0" name=""/>
        <dsp:cNvSpPr/>
      </dsp:nvSpPr>
      <dsp:spPr>
        <a:xfrm>
          <a:off x="1031805" y="1564991"/>
          <a:ext cx="7233486" cy="1022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015" tIns="88015" rIns="88015" bIns="88015" numCol="1" spcCol="1270" anchor="ctr" anchorCtr="0">
          <a:noAutofit/>
        </a:bodyPr>
        <a:lstStyle/>
        <a:p>
          <a:pPr marL="0" lvl="0" indent="0" algn="l" defTabSz="1066800">
            <a:lnSpc>
              <a:spcPct val="10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PROGRAM &amp; ACTIVITIES</a:t>
          </a:r>
        </a:p>
        <a:p>
          <a:pPr marL="0" lvl="0" indent="0" algn="l" defTabSz="1066800">
            <a:lnSpc>
              <a:spcPct val="10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What programs will help you achieve your goals?</a:t>
          </a:r>
        </a:p>
      </dsp:txBody>
      <dsp:txXfrm>
        <a:off x="1031805" y="1564991"/>
        <a:ext cx="7233486" cy="1022531"/>
      </dsp:txXfrm>
    </dsp:sp>
    <dsp:sp modelId="{4F669CD9-61A3-412F-94A3-F359969E99FA}">
      <dsp:nvSpPr>
        <dsp:cNvPr id="0" name=""/>
        <dsp:cNvSpPr/>
      </dsp:nvSpPr>
      <dsp:spPr>
        <a:xfrm>
          <a:off x="5712507" y="1599013"/>
          <a:ext cx="4187722" cy="1019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78" tIns="107878" rIns="107878" bIns="107878" numCol="1" spcCol="1270" anchor="ctr" anchorCtr="0">
          <a:noAutofit/>
        </a:bodyPr>
        <a:lstStyle/>
        <a:p>
          <a:pPr marL="0" lvl="0" indent="0" algn="l" defTabSz="800100">
            <a:lnSpc>
              <a:spcPct val="10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712507" y="1599013"/>
        <a:ext cx="4187722" cy="1019322"/>
      </dsp:txXfrm>
    </dsp:sp>
    <dsp:sp modelId="{B97F71DE-B995-4F04-BC9A-6E33295A2EF2}">
      <dsp:nvSpPr>
        <dsp:cNvPr id="0" name=""/>
        <dsp:cNvSpPr/>
      </dsp:nvSpPr>
      <dsp:spPr>
        <a:xfrm>
          <a:off x="-10" y="2951277"/>
          <a:ext cx="9823635" cy="1019322"/>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66774545-8675-415B-A4A6-E8DCB5CF727F}">
      <dsp:nvSpPr>
        <dsp:cNvPr id="0" name=""/>
        <dsp:cNvSpPr/>
      </dsp:nvSpPr>
      <dsp:spPr>
        <a:xfrm>
          <a:off x="128136" y="3130401"/>
          <a:ext cx="738217" cy="520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54D9EF-C062-4412-8131-611C86424A41}">
      <dsp:nvSpPr>
        <dsp:cNvPr id="0" name=""/>
        <dsp:cNvSpPr/>
      </dsp:nvSpPr>
      <dsp:spPr>
        <a:xfrm>
          <a:off x="1025806" y="2973904"/>
          <a:ext cx="5692762" cy="83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015" tIns="88015" rIns="88015" bIns="88015" numCol="1" spcCol="1270" anchor="ctr" anchorCtr="0">
          <a:noAutofit/>
        </a:bodyPr>
        <a:lstStyle/>
        <a:p>
          <a:pPr marL="0" lvl="0" indent="0" algn="l" defTabSz="1066800">
            <a:lnSpc>
              <a:spcPct val="10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SUPPORT</a:t>
          </a:r>
        </a:p>
        <a:p>
          <a:pPr marL="0" lvl="0" indent="0" algn="l" defTabSz="1066800">
            <a:lnSpc>
              <a:spcPct val="10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Where will your resources come from?</a:t>
          </a:r>
        </a:p>
      </dsp:txBody>
      <dsp:txXfrm>
        <a:off x="1025806" y="2973904"/>
        <a:ext cx="5692762" cy="831637"/>
      </dsp:txXfrm>
    </dsp:sp>
    <dsp:sp modelId="{E1D47A1B-8DAA-4107-A6F7-6337C926768E}">
      <dsp:nvSpPr>
        <dsp:cNvPr id="0" name=""/>
        <dsp:cNvSpPr/>
      </dsp:nvSpPr>
      <dsp:spPr>
        <a:xfrm>
          <a:off x="5461317" y="2889343"/>
          <a:ext cx="4187722" cy="1019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78" tIns="107878" rIns="107878" bIns="107878" numCol="1" spcCol="1270" anchor="ctr" anchorCtr="0">
          <a:noAutofit/>
        </a:bodyPr>
        <a:lstStyle/>
        <a:p>
          <a:pPr marL="0" lvl="0" indent="0" algn="l" defTabSz="800100">
            <a:lnSpc>
              <a:spcPct val="100000"/>
            </a:lnSpc>
            <a:spcBef>
              <a:spcPct val="0"/>
            </a:spcBef>
            <a:spcAft>
              <a:spcPct val="35000"/>
            </a:spcAft>
            <a:buNone/>
          </a:pPr>
          <a:endParaRPr lang="en-US" sz="1800" kern="1200">
            <a:latin typeface="Times New Roman" panose="02020603050405020304" pitchFamily="18" charset="0"/>
            <a:cs typeface="Times New Roman" panose="02020603050405020304" pitchFamily="18" charset="0"/>
          </a:endParaRPr>
        </a:p>
      </dsp:txBody>
      <dsp:txXfrm>
        <a:off x="5461317" y="2889343"/>
        <a:ext cx="4187722" cy="1019322"/>
      </dsp:txXfrm>
    </dsp:sp>
    <dsp:sp modelId="{CFD2C972-4BC4-46D1-9A24-6158F1D45977}">
      <dsp:nvSpPr>
        <dsp:cNvPr id="0" name=""/>
        <dsp:cNvSpPr/>
      </dsp:nvSpPr>
      <dsp:spPr>
        <a:xfrm>
          <a:off x="-10" y="4160315"/>
          <a:ext cx="9823635" cy="1019322"/>
        </a:xfrm>
        <a:prstGeom prst="roundRect">
          <a:avLst>
            <a:gd name="adj" fmla="val 10000"/>
          </a:avLst>
        </a:prstGeom>
        <a:solidFill>
          <a:schemeClr val="accent6"/>
        </a:solidFill>
        <a:ln>
          <a:noFill/>
        </a:ln>
        <a:effectLst/>
      </dsp:spPr>
      <dsp:style>
        <a:lnRef idx="0">
          <a:scrgbClr r="0" g="0" b="0"/>
        </a:lnRef>
        <a:fillRef idx="1">
          <a:scrgbClr r="0" g="0" b="0"/>
        </a:fillRef>
        <a:effectRef idx="0">
          <a:scrgbClr r="0" g="0" b="0"/>
        </a:effectRef>
        <a:fontRef idx="minor"/>
      </dsp:style>
    </dsp:sp>
    <dsp:sp modelId="{AC2CB77D-43C1-43D2-9F04-25395A5D7D72}">
      <dsp:nvSpPr>
        <dsp:cNvPr id="0" name=""/>
        <dsp:cNvSpPr/>
      </dsp:nvSpPr>
      <dsp:spPr>
        <a:xfrm>
          <a:off x="114319" y="4426108"/>
          <a:ext cx="754330" cy="560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EA706-9FE8-4FC2-AD0E-AF36466CB970}">
      <dsp:nvSpPr>
        <dsp:cNvPr id="0" name=""/>
        <dsp:cNvSpPr/>
      </dsp:nvSpPr>
      <dsp:spPr>
        <a:xfrm>
          <a:off x="1122641" y="4298056"/>
          <a:ext cx="6453023" cy="831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015" tIns="88015" rIns="88015" bIns="88015" numCol="1" spcCol="1270" anchor="ctr" anchorCtr="0">
          <a:noAutofit/>
        </a:bodyPr>
        <a:lstStyle/>
        <a:p>
          <a:pPr marL="0" lvl="0" indent="0" algn="l" defTabSz="1066800">
            <a:lnSpc>
              <a:spcPct val="100000"/>
            </a:lnSpc>
            <a:spcBef>
              <a:spcPct val="0"/>
            </a:spcBef>
            <a:spcAft>
              <a:spcPct val="35000"/>
            </a:spcAft>
            <a:buNone/>
          </a:pPr>
          <a:r>
            <a:rPr lang="en-US" sz="2400" b="1" kern="1200">
              <a:latin typeface="Times New Roman" panose="02020603050405020304" pitchFamily="18" charset="0"/>
              <a:cs typeface="Times New Roman" panose="02020603050405020304" pitchFamily="18" charset="0"/>
            </a:rPr>
            <a:t>FUNDING</a:t>
          </a:r>
        </a:p>
        <a:p>
          <a:pPr marL="0" lvl="0" indent="0" algn="l" defTabSz="1066800">
            <a:lnSpc>
              <a:spcPct val="10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What tools, services, supplies will you need?</a:t>
          </a:r>
        </a:p>
      </dsp:txBody>
      <dsp:txXfrm>
        <a:off x="1122641" y="4298056"/>
        <a:ext cx="6453023" cy="831637"/>
      </dsp:txXfrm>
    </dsp:sp>
    <dsp:sp modelId="{D8EFF3E1-56D1-4FB6-81F9-ABF29D8E5C75}">
      <dsp:nvSpPr>
        <dsp:cNvPr id="0" name=""/>
        <dsp:cNvSpPr/>
      </dsp:nvSpPr>
      <dsp:spPr>
        <a:xfrm>
          <a:off x="5483400" y="4179672"/>
          <a:ext cx="4187722" cy="10193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878" tIns="107878" rIns="107878" bIns="107878" numCol="1" spcCol="1270" anchor="ctr" anchorCtr="0">
          <a:noAutofit/>
        </a:bodyPr>
        <a:lstStyle/>
        <a:p>
          <a:pPr marL="0" lvl="0" indent="0" algn="l" defTabSz="800100">
            <a:lnSpc>
              <a:spcPct val="100000"/>
            </a:lnSpc>
            <a:spcBef>
              <a:spcPct val="0"/>
            </a:spcBef>
            <a:spcAft>
              <a:spcPct val="35000"/>
            </a:spcAft>
            <a:buNone/>
          </a:pPr>
          <a:endParaRPr lang="en-US" sz="1800" kern="1200"/>
        </a:p>
      </dsp:txBody>
      <dsp:txXfrm>
        <a:off x="5483400" y="4179672"/>
        <a:ext cx="4187722" cy="10193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EBAAB3-64B5-42F7-A8DE-B42EFEBBD7A7}">
      <dsp:nvSpPr>
        <dsp:cNvPr id="0" name=""/>
        <dsp:cNvSpPr/>
      </dsp:nvSpPr>
      <dsp:spPr>
        <a:xfrm>
          <a:off x="7329261" y="2528836"/>
          <a:ext cx="118269" cy="1352554"/>
        </a:xfrm>
        <a:custGeom>
          <a:avLst/>
          <a:gdLst/>
          <a:ahLst/>
          <a:cxnLst/>
          <a:rect l="0" t="0" r="0" b="0"/>
          <a:pathLst>
            <a:path>
              <a:moveTo>
                <a:pt x="118269" y="0"/>
              </a:moveTo>
              <a:lnTo>
                <a:pt x="0" y="1352554"/>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D7BEB2A-9FC9-4FC9-8340-C3D872D9BAEA}">
      <dsp:nvSpPr>
        <dsp:cNvPr id="0" name=""/>
        <dsp:cNvSpPr/>
      </dsp:nvSpPr>
      <dsp:spPr>
        <a:xfrm>
          <a:off x="7319114" y="2528836"/>
          <a:ext cx="128417" cy="519765"/>
        </a:xfrm>
        <a:custGeom>
          <a:avLst/>
          <a:gdLst/>
          <a:ahLst/>
          <a:cxnLst/>
          <a:rect l="0" t="0" r="0" b="0"/>
          <a:pathLst>
            <a:path>
              <a:moveTo>
                <a:pt x="128417" y="0"/>
              </a:moveTo>
              <a:lnTo>
                <a:pt x="0" y="519765"/>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29291D-CD5C-4E0E-ADC5-38A4F2DDD2A2}">
      <dsp:nvSpPr>
        <dsp:cNvPr id="0" name=""/>
        <dsp:cNvSpPr/>
      </dsp:nvSpPr>
      <dsp:spPr>
        <a:xfrm>
          <a:off x="6950046" y="1741834"/>
          <a:ext cx="1066997" cy="138932"/>
        </a:xfrm>
        <a:custGeom>
          <a:avLst/>
          <a:gdLst/>
          <a:ahLst/>
          <a:cxnLst/>
          <a:rect l="0" t="0" r="0" b="0"/>
          <a:pathLst>
            <a:path>
              <a:moveTo>
                <a:pt x="0" y="0"/>
              </a:moveTo>
              <a:lnTo>
                <a:pt x="0" y="2507"/>
              </a:lnTo>
              <a:lnTo>
                <a:pt x="1066997" y="2507"/>
              </a:lnTo>
              <a:lnTo>
                <a:pt x="1066997" y="13893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E4030DC-2F6E-495F-9C14-27C0056A714C}">
      <dsp:nvSpPr>
        <dsp:cNvPr id="0" name=""/>
        <dsp:cNvSpPr/>
      </dsp:nvSpPr>
      <dsp:spPr>
        <a:xfrm>
          <a:off x="5313708" y="2521593"/>
          <a:ext cx="147204" cy="1343764"/>
        </a:xfrm>
        <a:custGeom>
          <a:avLst/>
          <a:gdLst/>
          <a:ahLst/>
          <a:cxnLst/>
          <a:rect l="0" t="0" r="0" b="0"/>
          <a:pathLst>
            <a:path>
              <a:moveTo>
                <a:pt x="147204" y="0"/>
              </a:moveTo>
              <a:lnTo>
                <a:pt x="0" y="1343764"/>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B546976-3EDA-4897-B618-90CE38CA8583}">
      <dsp:nvSpPr>
        <dsp:cNvPr id="0" name=""/>
        <dsp:cNvSpPr/>
      </dsp:nvSpPr>
      <dsp:spPr>
        <a:xfrm>
          <a:off x="5320504" y="2521593"/>
          <a:ext cx="140409" cy="515802"/>
        </a:xfrm>
        <a:custGeom>
          <a:avLst/>
          <a:gdLst/>
          <a:ahLst/>
          <a:cxnLst/>
          <a:rect l="0" t="0" r="0" b="0"/>
          <a:pathLst>
            <a:path>
              <a:moveTo>
                <a:pt x="140409" y="0"/>
              </a:moveTo>
              <a:lnTo>
                <a:pt x="0" y="51580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9C7EA-EDF1-4B91-8FBA-4DDE005B1CEF}">
      <dsp:nvSpPr>
        <dsp:cNvPr id="0" name=""/>
        <dsp:cNvSpPr/>
      </dsp:nvSpPr>
      <dsp:spPr>
        <a:xfrm>
          <a:off x="6030426" y="1741834"/>
          <a:ext cx="919620" cy="131688"/>
        </a:xfrm>
        <a:custGeom>
          <a:avLst/>
          <a:gdLst/>
          <a:ahLst/>
          <a:cxnLst/>
          <a:rect l="0" t="0" r="0" b="0"/>
          <a:pathLst>
            <a:path>
              <a:moveTo>
                <a:pt x="919620" y="0"/>
              </a:moveTo>
              <a:lnTo>
                <a:pt x="0" y="0"/>
              </a:lnTo>
              <a:lnTo>
                <a:pt x="0" y="131688"/>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7852F39-CE7D-4C1F-82BF-DF325EECEB4E}">
      <dsp:nvSpPr>
        <dsp:cNvPr id="0" name=""/>
        <dsp:cNvSpPr/>
      </dsp:nvSpPr>
      <dsp:spPr>
        <a:xfrm>
          <a:off x="4962106" y="868430"/>
          <a:ext cx="1987939" cy="225334"/>
        </a:xfrm>
        <a:custGeom>
          <a:avLst/>
          <a:gdLst/>
          <a:ahLst/>
          <a:cxnLst/>
          <a:rect l="0" t="0" r="0" b="0"/>
          <a:pathLst>
            <a:path>
              <a:moveTo>
                <a:pt x="0" y="0"/>
              </a:moveTo>
              <a:lnTo>
                <a:pt x="0" y="88909"/>
              </a:lnTo>
              <a:lnTo>
                <a:pt x="1987939" y="88909"/>
              </a:lnTo>
              <a:lnTo>
                <a:pt x="1987939" y="225334"/>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EFBD5A-9239-4D3D-9161-3844D104441F}">
      <dsp:nvSpPr>
        <dsp:cNvPr id="0" name=""/>
        <dsp:cNvSpPr/>
      </dsp:nvSpPr>
      <dsp:spPr>
        <a:xfrm>
          <a:off x="2949332" y="1730439"/>
          <a:ext cx="91440" cy="2156518"/>
        </a:xfrm>
        <a:custGeom>
          <a:avLst/>
          <a:gdLst/>
          <a:ahLst/>
          <a:cxnLst/>
          <a:rect l="0" t="0" r="0" b="0"/>
          <a:pathLst>
            <a:path>
              <a:moveTo>
                <a:pt x="63896" y="0"/>
              </a:moveTo>
              <a:lnTo>
                <a:pt x="45720" y="2156518"/>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713E9A9-0DEA-4DB7-BEC0-5788F489CCD2}">
      <dsp:nvSpPr>
        <dsp:cNvPr id="0" name=""/>
        <dsp:cNvSpPr/>
      </dsp:nvSpPr>
      <dsp:spPr>
        <a:xfrm>
          <a:off x="2951502" y="1730439"/>
          <a:ext cx="91440" cy="1313692"/>
        </a:xfrm>
        <a:custGeom>
          <a:avLst/>
          <a:gdLst/>
          <a:ahLst/>
          <a:cxnLst/>
          <a:rect l="0" t="0" r="0" b="0"/>
          <a:pathLst>
            <a:path>
              <a:moveTo>
                <a:pt x="61727" y="0"/>
              </a:moveTo>
              <a:lnTo>
                <a:pt x="45720" y="131369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7B9D3C-D96A-4002-8D42-4F2902190886}">
      <dsp:nvSpPr>
        <dsp:cNvPr id="0" name=""/>
        <dsp:cNvSpPr/>
      </dsp:nvSpPr>
      <dsp:spPr>
        <a:xfrm>
          <a:off x="2953594" y="1730439"/>
          <a:ext cx="91440" cy="468982"/>
        </a:xfrm>
        <a:custGeom>
          <a:avLst/>
          <a:gdLst/>
          <a:ahLst/>
          <a:cxnLst/>
          <a:rect l="0" t="0" r="0" b="0"/>
          <a:pathLst>
            <a:path>
              <a:moveTo>
                <a:pt x="59635" y="0"/>
              </a:moveTo>
              <a:lnTo>
                <a:pt x="45720" y="46898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478F7E3-FDB9-4E42-A693-33DB41BCA7F2}">
      <dsp:nvSpPr>
        <dsp:cNvPr id="0" name=""/>
        <dsp:cNvSpPr/>
      </dsp:nvSpPr>
      <dsp:spPr>
        <a:xfrm>
          <a:off x="3692703" y="868430"/>
          <a:ext cx="1269403" cy="212367"/>
        </a:xfrm>
        <a:custGeom>
          <a:avLst/>
          <a:gdLst/>
          <a:ahLst/>
          <a:cxnLst/>
          <a:rect l="0" t="0" r="0" b="0"/>
          <a:pathLst>
            <a:path>
              <a:moveTo>
                <a:pt x="1269403" y="0"/>
              </a:moveTo>
              <a:lnTo>
                <a:pt x="1269403" y="75943"/>
              </a:lnTo>
              <a:lnTo>
                <a:pt x="0" y="75943"/>
              </a:lnTo>
              <a:lnTo>
                <a:pt x="0" y="212367"/>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7AB9AB2-3D73-426D-90DE-B3FFE97062E6}">
      <dsp:nvSpPr>
        <dsp:cNvPr id="0" name=""/>
        <dsp:cNvSpPr/>
      </dsp:nvSpPr>
      <dsp:spPr>
        <a:xfrm>
          <a:off x="983984" y="1731856"/>
          <a:ext cx="91440" cy="2146254"/>
        </a:xfrm>
        <a:custGeom>
          <a:avLst/>
          <a:gdLst/>
          <a:ahLst/>
          <a:cxnLst/>
          <a:rect l="0" t="0" r="0" b="0"/>
          <a:pathLst>
            <a:path>
              <a:moveTo>
                <a:pt x="81840" y="0"/>
              </a:moveTo>
              <a:lnTo>
                <a:pt x="45720" y="2146254"/>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D5CB74D-0442-4BD5-A999-5FC95000945C}">
      <dsp:nvSpPr>
        <dsp:cNvPr id="0" name=""/>
        <dsp:cNvSpPr/>
      </dsp:nvSpPr>
      <dsp:spPr>
        <a:xfrm>
          <a:off x="982853" y="1731856"/>
          <a:ext cx="91440" cy="1310282"/>
        </a:xfrm>
        <a:custGeom>
          <a:avLst/>
          <a:gdLst/>
          <a:ahLst/>
          <a:cxnLst/>
          <a:rect l="0" t="0" r="0" b="0"/>
          <a:pathLst>
            <a:path>
              <a:moveTo>
                <a:pt x="82970" y="0"/>
              </a:moveTo>
              <a:lnTo>
                <a:pt x="45720" y="131028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E8BE0E0-4718-4EAA-8D24-086F720D6237}">
      <dsp:nvSpPr>
        <dsp:cNvPr id="0" name=""/>
        <dsp:cNvSpPr/>
      </dsp:nvSpPr>
      <dsp:spPr>
        <a:xfrm>
          <a:off x="983321" y="1731856"/>
          <a:ext cx="91440" cy="476752"/>
        </a:xfrm>
        <a:custGeom>
          <a:avLst/>
          <a:gdLst/>
          <a:ahLst/>
          <a:cxnLst/>
          <a:rect l="0" t="0" r="0" b="0"/>
          <a:pathLst>
            <a:path>
              <a:moveTo>
                <a:pt x="82502" y="0"/>
              </a:moveTo>
              <a:lnTo>
                <a:pt x="45720" y="476752"/>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F1356FE-1C0F-4FCE-919F-E0213DD9641C}">
      <dsp:nvSpPr>
        <dsp:cNvPr id="0" name=""/>
        <dsp:cNvSpPr/>
      </dsp:nvSpPr>
      <dsp:spPr>
        <a:xfrm>
          <a:off x="1745297" y="868430"/>
          <a:ext cx="3216808" cy="213784"/>
        </a:xfrm>
        <a:custGeom>
          <a:avLst/>
          <a:gdLst/>
          <a:ahLst/>
          <a:cxnLst/>
          <a:rect l="0" t="0" r="0" b="0"/>
          <a:pathLst>
            <a:path>
              <a:moveTo>
                <a:pt x="3216808" y="0"/>
              </a:moveTo>
              <a:lnTo>
                <a:pt x="3216808" y="77359"/>
              </a:lnTo>
              <a:lnTo>
                <a:pt x="0" y="77359"/>
              </a:lnTo>
              <a:lnTo>
                <a:pt x="0" y="213784"/>
              </a:lnTo>
            </a:path>
          </a:pathLst>
        </a:custGeom>
        <a:noFill/>
        <a:ln w="12700" cap="flat" cmpd="sng" algn="ctr">
          <a:solidFill>
            <a:schemeClr val="bg1"/>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26EF8D7-E16D-4036-9705-B8CF69918A74}">
      <dsp:nvSpPr>
        <dsp:cNvPr id="0" name=""/>
        <dsp:cNvSpPr/>
      </dsp:nvSpPr>
      <dsp:spPr>
        <a:xfrm>
          <a:off x="3520687" y="130690"/>
          <a:ext cx="2882837" cy="737739"/>
        </a:xfrm>
        <a:prstGeom prst="rect">
          <a:avLst/>
        </a:prstGeom>
        <a:solidFill>
          <a:schemeClr val="accent5">
            <a:lumMod val="20000"/>
            <a:lumOff val="8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en-US" sz="1200" b="1" kern="1200">
            <a:latin typeface="Times New Roman" panose="02020603050405020304" pitchFamily="18" charset="0"/>
            <a:cs typeface="Times New Roman" panose="02020603050405020304" pitchFamily="18" charset="0"/>
          </a:endParaRPr>
        </a:p>
        <a:p>
          <a:pPr marL="0" lvl="0" indent="0" algn="ctr" defTabSz="533400">
            <a:lnSpc>
              <a:spcPct val="90000"/>
            </a:lnSpc>
            <a:spcBef>
              <a:spcPct val="0"/>
            </a:spcBef>
            <a:spcAft>
              <a:spcPct val="35000"/>
            </a:spcAft>
            <a:buNone/>
          </a:pPr>
          <a:r>
            <a:rPr lang="en-US" sz="1600" b="1" kern="1200" baseline="0">
              <a:solidFill>
                <a:schemeClr val="tx1"/>
              </a:solidFill>
              <a:effectLst/>
              <a:latin typeface="Times New Roman" panose="02020603050405020304" pitchFamily="18" charset="0"/>
              <a:cs typeface="Times New Roman" panose="02020603050405020304" pitchFamily="18" charset="0"/>
            </a:rPr>
            <a:t>OPERATING BUDGET </a:t>
          </a:r>
        </a:p>
        <a:p>
          <a:pPr marL="0" lvl="0" indent="0" algn="ctr" defTabSz="533400">
            <a:lnSpc>
              <a:spcPct val="90000"/>
            </a:lnSpc>
            <a:spcBef>
              <a:spcPct val="0"/>
            </a:spcBef>
            <a:spcAft>
              <a:spcPct val="35000"/>
            </a:spcAft>
            <a:buNone/>
          </a:pPr>
          <a:r>
            <a:rPr lang="en-US" sz="1600" b="1" kern="1200" baseline="0">
              <a:solidFill>
                <a:schemeClr val="tx1"/>
              </a:solidFill>
              <a:effectLst/>
              <a:latin typeface="Times New Roman" panose="02020603050405020304" pitchFamily="18" charset="0"/>
              <a:cs typeface="Times New Roman" panose="02020603050405020304" pitchFamily="18" charset="0"/>
            </a:rPr>
            <a:t>(AGENCY BUDGET)</a:t>
          </a:r>
        </a:p>
        <a:p>
          <a:pPr marL="0" lvl="0" indent="0" algn="ctr" defTabSz="533400">
            <a:lnSpc>
              <a:spcPct val="90000"/>
            </a:lnSpc>
            <a:spcBef>
              <a:spcPct val="0"/>
            </a:spcBef>
            <a:spcAft>
              <a:spcPct val="35000"/>
            </a:spcAft>
            <a:buNone/>
          </a:pPr>
          <a:endParaRPr lang="en-US" sz="11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3520687" y="130690"/>
        <a:ext cx="2882837" cy="737739"/>
      </dsp:txXfrm>
    </dsp:sp>
    <dsp:sp modelId="{CBEBF407-C20D-4765-AF0A-26E8AC3AAEE5}">
      <dsp:nvSpPr>
        <dsp:cNvPr id="0" name=""/>
        <dsp:cNvSpPr/>
      </dsp:nvSpPr>
      <dsp:spPr>
        <a:xfrm>
          <a:off x="895955" y="1082214"/>
          <a:ext cx="1698683" cy="649641"/>
        </a:xfrm>
        <a:prstGeom prst="rect">
          <a:avLst/>
        </a:prstGeom>
        <a:solidFill>
          <a:srgbClr val="008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dsp:txBody>
      <dsp:txXfrm>
        <a:off x="895955" y="1082214"/>
        <a:ext cx="1698683" cy="649641"/>
      </dsp:txXfrm>
    </dsp:sp>
    <dsp:sp modelId="{C37E6D9D-FF97-416C-B2F7-4448A51A01F6}">
      <dsp:nvSpPr>
        <dsp:cNvPr id="0" name=""/>
        <dsp:cNvSpPr/>
      </dsp:nvSpPr>
      <dsp:spPr>
        <a:xfrm>
          <a:off x="1029041" y="1883787"/>
          <a:ext cx="1423781"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MEMBERSHIP           DUES</a:t>
          </a:r>
        </a:p>
      </dsp:txBody>
      <dsp:txXfrm>
        <a:off x="1029041" y="1883787"/>
        <a:ext cx="1423781" cy="649641"/>
      </dsp:txXfrm>
    </dsp:sp>
    <dsp:sp modelId="{6077E4BE-BBAB-4C7A-9FBC-DE985A833697}">
      <dsp:nvSpPr>
        <dsp:cNvPr id="0" name=""/>
        <dsp:cNvSpPr/>
      </dsp:nvSpPr>
      <dsp:spPr>
        <a:xfrm>
          <a:off x="1028573" y="2717317"/>
          <a:ext cx="1423781"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GRANTS</a:t>
          </a:r>
        </a:p>
      </dsp:txBody>
      <dsp:txXfrm>
        <a:off x="1028573" y="2717317"/>
        <a:ext cx="1423781" cy="649641"/>
      </dsp:txXfrm>
    </dsp:sp>
    <dsp:sp modelId="{28CDBC87-60E7-4C36-B24D-11E31C00F9AE}">
      <dsp:nvSpPr>
        <dsp:cNvPr id="0" name=""/>
        <dsp:cNvSpPr/>
      </dsp:nvSpPr>
      <dsp:spPr>
        <a:xfrm>
          <a:off x="1029704" y="3553289"/>
          <a:ext cx="1423781"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FUNDRAISING</a:t>
          </a:r>
        </a:p>
      </dsp:txBody>
      <dsp:txXfrm>
        <a:off x="1029704" y="3553289"/>
        <a:ext cx="1423781" cy="649641"/>
      </dsp:txXfrm>
    </dsp:sp>
    <dsp:sp modelId="{E97B768B-139F-4D42-A702-08F1A66F9F8F}">
      <dsp:nvSpPr>
        <dsp:cNvPr id="0" name=""/>
        <dsp:cNvSpPr/>
      </dsp:nvSpPr>
      <dsp:spPr>
        <a:xfrm>
          <a:off x="2843361" y="1080798"/>
          <a:ext cx="1698683" cy="649641"/>
        </a:xfrm>
        <a:prstGeom prst="rect">
          <a:avLst/>
        </a:prstGeom>
        <a:solidFill>
          <a:srgbClr val="008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a:t>
          </a:r>
        </a:p>
      </dsp:txBody>
      <dsp:txXfrm>
        <a:off x="2843361" y="1080798"/>
        <a:ext cx="1698683" cy="649641"/>
      </dsp:txXfrm>
    </dsp:sp>
    <dsp:sp modelId="{1FBA3428-86C4-44CE-AB5E-2E13013BF513}">
      <dsp:nvSpPr>
        <dsp:cNvPr id="0" name=""/>
        <dsp:cNvSpPr/>
      </dsp:nvSpPr>
      <dsp:spPr>
        <a:xfrm>
          <a:off x="2999314" y="1874601"/>
          <a:ext cx="1423781"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SALARIES BENEFITS</a:t>
          </a:r>
        </a:p>
      </dsp:txBody>
      <dsp:txXfrm>
        <a:off x="2999314" y="1874601"/>
        <a:ext cx="1423781" cy="649641"/>
      </dsp:txXfrm>
    </dsp:sp>
    <dsp:sp modelId="{74661C84-20F6-42AF-8F88-BDE58B33171F}">
      <dsp:nvSpPr>
        <dsp:cNvPr id="0" name=""/>
        <dsp:cNvSpPr/>
      </dsp:nvSpPr>
      <dsp:spPr>
        <a:xfrm>
          <a:off x="2997222" y="2719311"/>
          <a:ext cx="1423781"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RENT</a:t>
          </a:r>
        </a:p>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UTILITIES</a:t>
          </a:r>
        </a:p>
      </dsp:txBody>
      <dsp:txXfrm>
        <a:off x="2997222" y="2719311"/>
        <a:ext cx="1423781" cy="649641"/>
      </dsp:txXfrm>
    </dsp:sp>
    <dsp:sp modelId="{3E708282-ED7E-412D-BCD5-01F400C82F3E}">
      <dsp:nvSpPr>
        <dsp:cNvPr id="0" name=""/>
        <dsp:cNvSpPr/>
      </dsp:nvSpPr>
      <dsp:spPr>
        <a:xfrm>
          <a:off x="2995052" y="3562137"/>
          <a:ext cx="1419870" cy="649641"/>
        </a:xfrm>
        <a:prstGeom prst="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PROFESSIONAL SERVICES</a:t>
          </a:r>
        </a:p>
      </dsp:txBody>
      <dsp:txXfrm>
        <a:off x="2995052" y="3562137"/>
        <a:ext cx="1419870" cy="649641"/>
      </dsp:txXfrm>
    </dsp:sp>
    <dsp:sp modelId="{C250D0CF-96D1-47BF-80BF-A290FC0C4D94}">
      <dsp:nvSpPr>
        <dsp:cNvPr id="0" name=""/>
        <dsp:cNvSpPr/>
      </dsp:nvSpPr>
      <dsp:spPr>
        <a:xfrm>
          <a:off x="6100685" y="1093764"/>
          <a:ext cx="1698722" cy="648069"/>
        </a:xfrm>
        <a:prstGeom prst="rect">
          <a:avLst/>
        </a:prstGeom>
        <a:solidFill>
          <a:srgbClr val="7030A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   #1 BUDGET</a:t>
          </a:r>
        </a:p>
      </dsp:txBody>
      <dsp:txXfrm>
        <a:off x="6100685" y="1093764"/>
        <a:ext cx="1698722" cy="648069"/>
      </dsp:txXfrm>
    </dsp:sp>
    <dsp:sp modelId="{E9B60C28-3218-4809-BE8B-2E6846307599}">
      <dsp:nvSpPr>
        <dsp:cNvPr id="0" name=""/>
        <dsp:cNvSpPr/>
      </dsp:nvSpPr>
      <dsp:spPr>
        <a:xfrm>
          <a:off x="5318535" y="1873523"/>
          <a:ext cx="1423781" cy="648069"/>
        </a:xfrm>
        <a:prstGeom prst="rect">
          <a:avLst/>
        </a:prstGeom>
        <a:solidFill>
          <a:srgbClr val="00206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dsp:txBody>
      <dsp:txXfrm>
        <a:off x="5318535" y="1873523"/>
        <a:ext cx="1423781" cy="648069"/>
      </dsp:txXfrm>
    </dsp:sp>
    <dsp:sp modelId="{26E12989-8A5B-4F3A-8830-242AF3368C1A}">
      <dsp:nvSpPr>
        <dsp:cNvPr id="0" name=""/>
        <dsp:cNvSpPr/>
      </dsp:nvSpPr>
      <dsp:spPr>
        <a:xfrm>
          <a:off x="5320504" y="2713361"/>
          <a:ext cx="1423781" cy="648069"/>
        </a:xfrm>
        <a:prstGeom prst="rect">
          <a:avLst/>
        </a:prstGeom>
        <a:solidFill>
          <a:srgbClr val="F7710D"/>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FUNDRAISING</a:t>
          </a:r>
        </a:p>
      </dsp:txBody>
      <dsp:txXfrm>
        <a:off x="5320504" y="2713361"/>
        <a:ext cx="1423781" cy="648069"/>
      </dsp:txXfrm>
    </dsp:sp>
    <dsp:sp modelId="{9B512141-0043-4FE5-B612-87A93D4C877F}">
      <dsp:nvSpPr>
        <dsp:cNvPr id="0" name=""/>
        <dsp:cNvSpPr/>
      </dsp:nvSpPr>
      <dsp:spPr>
        <a:xfrm>
          <a:off x="5313708" y="3540537"/>
          <a:ext cx="1423781" cy="649641"/>
        </a:xfrm>
        <a:prstGeom prst="rect">
          <a:avLst/>
        </a:prstGeom>
        <a:solidFill>
          <a:srgbClr val="F7710D"/>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IN-KIND      DONATION</a:t>
          </a:r>
        </a:p>
      </dsp:txBody>
      <dsp:txXfrm>
        <a:off x="5313708" y="3540537"/>
        <a:ext cx="1423781" cy="649641"/>
      </dsp:txXfrm>
    </dsp:sp>
    <dsp:sp modelId="{344E46F6-B50A-4D14-9553-507476900FA5}">
      <dsp:nvSpPr>
        <dsp:cNvPr id="0" name=""/>
        <dsp:cNvSpPr/>
      </dsp:nvSpPr>
      <dsp:spPr>
        <a:xfrm>
          <a:off x="7305153" y="1880767"/>
          <a:ext cx="1423781" cy="648069"/>
        </a:xfrm>
        <a:prstGeom prst="rect">
          <a:avLst/>
        </a:prstGeom>
        <a:solidFill>
          <a:srgbClr val="00206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a:t>
          </a:r>
        </a:p>
      </dsp:txBody>
      <dsp:txXfrm>
        <a:off x="7305153" y="1880767"/>
        <a:ext cx="1423781" cy="648069"/>
      </dsp:txXfrm>
    </dsp:sp>
    <dsp:sp modelId="{B9229B0B-55FC-4779-BEFD-0C8A8FE85B41}">
      <dsp:nvSpPr>
        <dsp:cNvPr id="0" name=""/>
        <dsp:cNvSpPr/>
      </dsp:nvSpPr>
      <dsp:spPr>
        <a:xfrm>
          <a:off x="7319114" y="2724567"/>
          <a:ext cx="1423781" cy="648069"/>
        </a:xfrm>
        <a:prstGeom prst="rect">
          <a:avLst/>
        </a:prstGeom>
        <a:solidFill>
          <a:srgbClr val="F7710D"/>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PROGRAM   SUPPLIES</a:t>
          </a:r>
        </a:p>
      </dsp:txBody>
      <dsp:txXfrm>
        <a:off x="7319114" y="2724567"/>
        <a:ext cx="1423781" cy="648069"/>
      </dsp:txXfrm>
    </dsp:sp>
    <dsp:sp modelId="{8A8AAF88-C40A-4681-81F2-395D461DDEF9}">
      <dsp:nvSpPr>
        <dsp:cNvPr id="0" name=""/>
        <dsp:cNvSpPr/>
      </dsp:nvSpPr>
      <dsp:spPr>
        <a:xfrm>
          <a:off x="7329261" y="3557356"/>
          <a:ext cx="1649037" cy="648069"/>
        </a:xfrm>
        <a:prstGeom prst="rect">
          <a:avLst/>
        </a:prstGeom>
        <a:solidFill>
          <a:srgbClr val="F7710D"/>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TRANSPORTATION</a:t>
          </a:r>
        </a:p>
      </dsp:txBody>
      <dsp:txXfrm>
        <a:off x="7329261" y="3557356"/>
        <a:ext cx="1649037" cy="6480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CAD78-0F26-4A2C-B84F-623DEFA37FD1}">
      <dsp:nvSpPr>
        <dsp:cNvPr id="0" name=""/>
        <dsp:cNvSpPr/>
      </dsp:nvSpPr>
      <dsp:spPr>
        <a:xfrm>
          <a:off x="4769" y="-170526"/>
          <a:ext cx="4240225" cy="872319"/>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ts val="600"/>
            </a:spcAft>
            <a:buNone/>
          </a:pPr>
          <a:r>
            <a:rPr lang="en-US"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REVENUE</a:t>
          </a:r>
        </a:p>
        <a:p>
          <a:pPr marL="0" lvl="0" indent="0" algn="ctr" defTabSz="1244600">
            <a:lnSpc>
              <a:spcPct val="90000"/>
            </a:lnSpc>
            <a:spcBef>
              <a:spcPct val="0"/>
            </a:spcBef>
            <a:spcAft>
              <a:spcPts val="600"/>
            </a:spcAft>
            <a:buNone/>
          </a:pPr>
          <a:r>
            <a:rPr lang="en-US" sz="1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(specific to grant focused budgets)</a:t>
          </a:r>
        </a:p>
      </dsp:txBody>
      <dsp:txXfrm>
        <a:off x="4769" y="-170526"/>
        <a:ext cx="4240225" cy="872319"/>
      </dsp:txXfrm>
    </dsp:sp>
    <dsp:sp modelId="{4B935888-155A-4AB6-9591-5E3A68915DD5}">
      <dsp:nvSpPr>
        <dsp:cNvPr id="0" name=""/>
        <dsp:cNvSpPr/>
      </dsp:nvSpPr>
      <dsp:spPr>
        <a:xfrm>
          <a:off x="0" y="678024"/>
          <a:ext cx="4240225" cy="264981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Grants (Federal, State, Local, etc.)</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Donations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In-Kind Donations (a non-cash gift, volunteers)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Fundraising Events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Contribution</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Membership Fees</a:t>
          </a:r>
        </a:p>
      </dsp:txBody>
      <dsp:txXfrm>
        <a:off x="0" y="678024"/>
        <a:ext cx="4240225" cy="2649814"/>
      </dsp:txXfrm>
    </dsp:sp>
    <dsp:sp modelId="{D49F8C95-6808-4404-B535-B6A08D53944B}">
      <dsp:nvSpPr>
        <dsp:cNvPr id="0" name=""/>
        <dsp:cNvSpPr/>
      </dsp:nvSpPr>
      <dsp:spPr>
        <a:xfrm>
          <a:off x="4838046" y="-177634"/>
          <a:ext cx="4240225" cy="872319"/>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ts val="600"/>
            </a:spcAft>
            <a:buNone/>
          </a:pPr>
          <a:r>
            <a:rPr lang="en-US" sz="28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EXPENSES</a:t>
          </a:r>
        </a:p>
        <a:p>
          <a:pPr marL="0" lvl="0" indent="0" algn="ctr" defTabSz="1244600">
            <a:lnSpc>
              <a:spcPct val="90000"/>
            </a:lnSpc>
            <a:spcBef>
              <a:spcPct val="0"/>
            </a:spcBef>
            <a:spcAft>
              <a:spcPts val="600"/>
            </a:spcAft>
            <a:buNone/>
          </a:pPr>
          <a:r>
            <a:rPr lang="en-US" sz="14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(specific to grant focused budgets)</a:t>
          </a:r>
        </a:p>
      </dsp:txBody>
      <dsp:txXfrm>
        <a:off x="4838046" y="-177634"/>
        <a:ext cx="4240225" cy="872319"/>
      </dsp:txXfrm>
    </dsp:sp>
    <dsp:sp modelId="{579A573A-546A-4CA9-9F8C-EE067A0F4213}">
      <dsp:nvSpPr>
        <dsp:cNvPr id="0" name=""/>
        <dsp:cNvSpPr/>
      </dsp:nvSpPr>
      <dsp:spPr>
        <a:xfrm>
          <a:off x="4838046" y="680468"/>
          <a:ext cx="4240225" cy="267824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Salaries, Taxes and Benefits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Rent</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Utilities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General Operating Cost</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Program Supplies</a:t>
          </a:r>
        </a:p>
        <a:p>
          <a:pPr marL="228600" lvl="1" indent="-228600" algn="l" defTabSz="889000">
            <a:lnSpc>
              <a:spcPct val="90000"/>
            </a:lnSpc>
            <a:spcBef>
              <a:spcPct val="0"/>
            </a:spcBef>
            <a:spcAft>
              <a:spcPts val="600"/>
            </a:spcAft>
            <a:buChar char="•"/>
          </a:pPr>
          <a:r>
            <a:rPr lang="en-US" sz="2000" kern="1200">
              <a:latin typeface="Times New Roman" panose="02020603050405020304" pitchFamily="18" charset="0"/>
              <a:cs typeface="Times New Roman" panose="02020603050405020304" pitchFamily="18" charset="0"/>
            </a:rPr>
            <a:t>Professional Services (legal, CPA, consultants, etc.)</a:t>
          </a:r>
        </a:p>
      </dsp:txBody>
      <dsp:txXfrm>
        <a:off x="4838046" y="680468"/>
        <a:ext cx="4240225" cy="26782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24885-53C8-4614-B0DF-CA202FCC213E}">
      <dsp:nvSpPr>
        <dsp:cNvPr id="0" name=""/>
        <dsp:cNvSpPr/>
      </dsp:nvSpPr>
      <dsp:spPr>
        <a:xfrm>
          <a:off x="0" y="3708376"/>
          <a:ext cx="9924226" cy="1234514"/>
        </a:xfrm>
        <a:prstGeom prst="rect">
          <a:avLst/>
        </a:prstGeom>
        <a:solidFill>
          <a:srgbClr val="2B6CA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00000"/>
            </a:lnSpc>
            <a:spcBef>
              <a:spcPct val="0"/>
            </a:spcBef>
            <a:spcAft>
              <a:spcPts val="0"/>
            </a:spcAft>
            <a:buNone/>
          </a:pPr>
          <a:r>
            <a:rPr lang="en-US" sz="2800" b="1" kern="1200"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Creates uncertainty for management                                                    whether organizational goals can be met.</a:t>
          </a:r>
        </a:p>
      </dsp:txBody>
      <dsp:txXfrm>
        <a:off x="0" y="3708376"/>
        <a:ext cx="9924226" cy="1234514"/>
      </dsp:txXfrm>
    </dsp:sp>
    <dsp:sp modelId="{E170E625-0DC1-4A3A-9517-E02324D707A8}">
      <dsp:nvSpPr>
        <dsp:cNvPr id="0" name=""/>
        <dsp:cNvSpPr/>
      </dsp:nvSpPr>
      <dsp:spPr>
        <a:xfrm rot="10800000">
          <a:off x="0" y="1818961"/>
          <a:ext cx="9924226" cy="1898682"/>
        </a:xfrm>
        <a:prstGeom prst="upArrowCallout">
          <a:avLst/>
        </a:prstGeom>
        <a:solidFill>
          <a:srgbClr val="36A8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00000"/>
            </a:lnSpc>
            <a:spcBef>
              <a:spcPct val="0"/>
            </a:spcBef>
            <a:spcAft>
              <a:spcPts val="0"/>
            </a:spcAft>
            <a:buNone/>
          </a:pPr>
          <a:r>
            <a:rPr lang="en-US" sz="2800" b="1" kern="1200"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Donors and grantors may choose                                                  not to fund your organization.</a:t>
          </a:r>
        </a:p>
      </dsp:txBody>
      <dsp:txXfrm rot="10800000">
        <a:off x="0" y="1818961"/>
        <a:ext cx="9924226" cy="1233707"/>
      </dsp:txXfrm>
    </dsp:sp>
    <dsp:sp modelId="{5D344CA6-0A60-44AA-89F0-EA96F7E54A29}">
      <dsp:nvSpPr>
        <dsp:cNvPr id="0" name=""/>
        <dsp:cNvSpPr/>
      </dsp:nvSpPr>
      <dsp:spPr>
        <a:xfrm rot="10800000">
          <a:off x="0" y="883"/>
          <a:ext cx="9924226" cy="1898682"/>
        </a:xfrm>
        <a:prstGeom prst="upArrowCallout">
          <a:avLst/>
        </a:prstGeom>
        <a:solidFill>
          <a:srgbClr val="5C8E3A"/>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100000"/>
            </a:lnSpc>
            <a:spcBef>
              <a:spcPct val="0"/>
            </a:spcBef>
            <a:spcAft>
              <a:spcPts val="0"/>
            </a:spcAft>
            <a:buNone/>
          </a:pPr>
          <a:r>
            <a:rPr lang="en-US" sz="2800" b="1" kern="1200"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Could result in higher spending                                                         when there are no spending limits in place. </a:t>
          </a:r>
        </a:p>
      </dsp:txBody>
      <dsp:txXfrm rot="10800000">
        <a:off x="0" y="883"/>
        <a:ext cx="9924226" cy="12337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BAEE7-974E-4098-B7D4-0954AF225E48}">
      <dsp:nvSpPr>
        <dsp:cNvPr id="0" name=""/>
        <dsp:cNvSpPr/>
      </dsp:nvSpPr>
      <dsp:spPr>
        <a:xfrm>
          <a:off x="0" y="298920"/>
          <a:ext cx="9843265" cy="4410000"/>
        </a:xfrm>
        <a:prstGeom prst="rect">
          <a:avLst/>
        </a:prstGeom>
        <a:solidFill>
          <a:schemeClr val="lt1">
            <a:alpha val="90000"/>
            <a:hueOff val="0"/>
            <a:satOff val="0"/>
            <a:lumOff val="0"/>
            <a:alphaOff val="0"/>
          </a:schemeClr>
        </a:solidFill>
        <a:ln w="6350" cap="flat" cmpd="sng" algn="ctr">
          <a:solidFill>
            <a:srgbClr val="002060"/>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3947" tIns="416560" rIns="763947" bIns="163576" numCol="1" spcCol="1270" anchor="t" anchorCtr="0">
          <a:noAutofit/>
        </a:bodyPr>
        <a:lstStyle/>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ea typeface="+mn-ea"/>
              <a:cs typeface="Times New Roman" panose="02020603050405020304" pitchFamily="18" charset="0"/>
            </a:rPr>
            <a:t>A well-thought-out budget can show funders you are credible.</a:t>
          </a:r>
        </a:p>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cs typeface="Times New Roman" panose="02020603050405020304" pitchFamily="18" charset="0"/>
            </a:rPr>
            <a:t>You need money to spend money, you should not rely on one funding source to operate. </a:t>
          </a:r>
        </a:p>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cs typeface="Times New Roman" panose="02020603050405020304" pitchFamily="18" charset="0"/>
            </a:rPr>
            <a:t>Operating budgets are the most common type of budgets used.</a:t>
          </a:r>
        </a:p>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cs typeface="Times New Roman" panose="02020603050405020304" pitchFamily="18" charset="0"/>
            </a:rPr>
            <a:t>The two main elements of a budget are Revenue and Expenses.</a:t>
          </a:r>
        </a:p>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cs typeface="Times New Roman" panose="02020603050405020304" pitchFamily="18" charset="0"/>
            </a:rPr>
            <a:t>Budget variances will require an explanation whether positive or negative.</a:t>
          </a:r>
        </a:p>
        <a:p>
          <a:pPr marL="284163" lvl="1" indent="-284163" algn="just" defTabSz="1022350">
            <a:lnSpc>
              <a:spcPct val="100000"/>
            </a:lnSpc>
            <a:spcBef>
              <a:spcPct val="0"/>
            </a:spcBef>
            <a:spcAft>
              <a:spcPts val="1200"/>
            </a:spcAft>
            <a:buChar char="•"/>
          </a:pPr>
          <a:r>
            <a:rPr lang="en-US" sz="2300" kern="1200">
              <a:latin typeface="Times New Roman" panose="02020603050405020304" pitchFamily="18" charset="0"/>
              <a:cs typeface="Times New Roman" panose="02020603050405020304" pitchFamily="18" charset="0"/>
            </a:rPr>
            <a:t>Failing to budget could result in possible overspending, not getting funded, or not meeting goals.</a:t>
          </a:r>
        </a:p>
      </dsp:txBody>
      <dsp:txXfrm>
        <a:off x="0" y="298920"/>
        <a:ext cx="9843265" cy="4410000"/>
      </dsp:txXfrm>
    </dsp:sp>
    <dsp:sp modelId="{1203EFF1-86AD-4AC7-969F-E7BB94CF54A0}">
      <dsp:nvSpPr>
        <dsp:cNvPr id="0" name=""/>
        <dsp:cNvSpPr/>
      </dsp:nvSpPr>
      <dsp:spPr>
        <a:xfrm>
          <a:off x="492163" y="3720"/>
          <a:ext cx="6890285" cy="590400"/>
        </a:xfrm>
        <a:prstGeom prst="roundRect">
          <a:avLst/>
        </a:prstGeom>
        <a:solidFill>
          <a:srgbClr val="0090A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0436" tIns="0" rIns="260436" bIns="0" numCol="1" spcCol="1270" anchor="ctr" anchorCtr="0">
          <a:noAutofit/>
        </a:bodyPr>
        <a:lstStyle/>
        <a:p>
          <a:pPr marL="0" lvl="0" indent="0" algn="l" defTabSz="1333500">
            <a:lnSpc>
              <a:spcPct val="90000"/>
            </a:lnSpc>
            <a:spcBef>
              <a:spcPct val="0"/>
            </a:spcBef>
            <a:spcAft>
              <a:spcPct val="35000"/>
            </a:spcAft>
            <a:buNone/>
          </a:pPr>
          <a:r>
            <a:rPr lang="en-US" sz="3000" b="1" kern="1200" cap="all" baseline="0">
              <a:latin typeface="Times New Roman" panose="02020603050405020304" pitchFamily="18" charset="0"/>
              <a:cs typeface="Times New Roman" panose="02020603050405020304" pitchFamily="18" charset="0"/>
            </a:rPr>
            <a:t>Key Takeaways…</a:t>
          </a:r>
        </a:p>
      </dsp:txBody>
      <dsp:txXfrm>
        <a:off x="520984" y="32541"/>
        <a:ext cx="6832643" cy="5327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DB444-03B4-444F-95D4-C70A02983B42}">
      <dsp:nvSpPr>
        <dsp:cNvPr id="0" name=""/>
        <dsp:cNvSpPr/>
      </dsp:nvSpPr>
      <dsp:spPr>
        <a:xfrm>
          <a:off x="5098" y="214140"/>
          <a:ext cx="2740529" cy="1330130"/>
        </a:xfrm>
        <a:prstGeom prst="roundRect">
          <a:avLst>
            <a:gd name="adj" fmla="val 10000"/>
          </a:avLst>
        </a:prstGeom>
        <a:solidFill>
          <a:srgbClr val="2B6CA7"/>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cap="all"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Actuals</a:t>
          </a:r>
        </a:p>
        <a:p>
          <a:pPr marL="0" lvl="0" indent="0" algn="ctr" defTabSz="889000">
            <a:lnSpc>
              <a:spcPct val="90000"/>
            </a:lnSpc>
            <a:spcBef>
              <a:spcPct val="0"/>
            </a:spcBef>
            <a:spcAft>
              <a:spcPct val="35000"/>
            </a:spcAft>
            <a:buNone/>
          </a:pPr>
          <a:r>
            <a:rPr lang="en-US" sz="1800" b="1" i="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Final recorded revenues and expenditures at the end of a budgeted period.</a:t>
          </a:r>
          <a:endParaRPr lang="en-US" sz="2000" b="1" kern="1200" cap="all"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4056" y="253098"/>
        <a:ext cx="2662613" cy="1252214"/>
      </dsp:txXfrm>
    </dsp:sp>
    <dsp:sp modelId="{F0DD7FE3-D8EB-44A1-86B9-E1F10C9CD804}">
      <dsp:nvSpPr>
        <dsp:cNvPr id="0" name=""/>
        <dsp:cNvSpPr/>
      </dsp:nvSpPr>
      <dsp:spPr>
        <a:xfrm>
          <a:off x="2957183" y="616876"/>
          <a:ext cx="448497" cy="524657"/>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957183" y="721807"/>
        <a:ext cx="313948" cy="314795"/>
      </dsp:txXfrm>
    </dsp:sp>
    <dsp:sp modelId="{FFCF340F-BA64-4D83-AFAF-794783A50496}">
      <dsp:nvSpPr>
        <dsp:cNvPr id="0" name=""/>
        <dsp:cNvSpPr/>
      </dsp:nvSpPr>
      <dsp:spPr>
        <a:xfrm>
          <a:off x="3591848" y="214140"/>
          <a:ext cx="2740529" cy="1330130"/>
        </a:xfrm>
        <a:prstGeom prst="roundRect">
          <a:avLst>
            <a:gd name="adj" fmla="val 10000"/>
          </a:avLst>
        </a:prstGeom>
        <a:solidFill>
          <a:srgbClr val="36A872"/>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cap="all" normalizeH="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Projected</a:t>
          </a:r>
        </a:p>
        <a:p>
          <a:pPr marL="0" lvl="0" indent="0" algn="ctr" defTabSz="889000">
            <a:lnSpc>
              <a:spcPct val="90000"/>
            </a:lnSpc>
            <a:spcBef>
              <a:spcPct val="0"/>
            </a:spcBef>
            <a:spcAft>
              <a:spcPct val="35000"/>
            </a:spcAft>
            <a:buNone/>
          </a:pPr>
          <a:r>
            <a:rPr lang="en-US" sz="1800" b="1" i="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Forecasted revenues and expenditures, for a budgeted period</a:t>
          </a:r>
          <a:r>
            <a:rPr lang="en-US" sz="1800" b="0" i="0" kern="1200">
              <a:latin typeface="Times New Roman" panose="02020603050405020304" pitchFamily="18" charset="0"/>
              <a:cs typeface="Times New Roman" panose="02020603050405020304" pitchFamily="18" charset="0"/>
            </a:rPr>
            <a:t>.</a:t>
          </a:r>
          <a:endParaRPr lang="en-US" sz="2200" kern="1200">
            <a:latin typeface="Times New Roman" panose="02020603050405020304" pitchFamily="18" charset="0"/>
            <a:cs typeface="Times New Roman" panose="02020603050405020304" pitchFamily="18" charset="0"/>
          </a:endParaRPr>
        </a:p>
      </dsp:txBody>
      <dsp:txXfrm>
        <a:off x="3630806" y="253098"/>
        <a:ext cx="2662613" cy="1252214"/>
      </dsp:txXfrm>
    </dsp:sp>
    <dsp:sp modelId="{5F099EFD-2477-4064-BC5C-6F7A1125C015}">
      <dsp:nvSpPr>
        <dsp:cNvPr id="0" name=""/>
        <dsp:cNvSpPr/>
      </dsp:nvSpPr>
      <dsp:spPr>
        <a:xfrm>
          <a:off x="6543933" y="616876"/>
          <a:ext cx="448497" cy="524657"/>
        </a:xfrm>
        <a:prstGeom prst="rightArrow">
          <a:avLst>
            <a:gd name="adj1" fmla="val 60000"/>
            <a:gd name="adj2" fmla="val 50000"/>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543933" y="721807"/>
        <a:ext cx="313948" cy="314795"/>
      </dsp:txXfrm>
    </dsp:sp>
    <dsp:sp modelId="{6A989A86-D976-4D78-AD0C-B65653CBABB3}">
      <dsp:nvSpPr>
        <dsp:cNvPr id="0" name=""/>
        <dsp:cNvSpPr/>
      </dsp:nvSpPr>
      <dsp:spPr>
        <a:xfrm>
          <a:off x="7178599" y="214140"/>
          <a:ext cx="2740529" cy="1330130"/>
        </a:xfrm>
        <a:prstGeom prst="roundRect">
          <a:avLst>
            <a:gd name="adj" fmla="val 10000"/>
          </a:avLst>
        </a:prstGeom>
        <a:solidFill>
          <a:srgbClr val="5C8E3A"/>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cap="all" baseline="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Proposed</a:t>
          </a:r>
        </a:p>
        <a:p>
          <a:pPr marL="0" lvl="0" indent="0" algn="ctr" defTabSz="889000">
            <a:lnSpc>
              <a:spcPct val="90000"/>
            </a:lnSpc>
            <a:spcBef>
              <a:spcPct val="0"/>
            </a:spcBef>
            <a:spcAft>
              <a:spcPct val="35000"/>
            </a:spcAft>
            <a:buNone/>
          </a:pPr>
          <a:r>
            <a:rPr lang="en-US" sz="1800" b="1" i="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Estimated program expenditures requested to complete a project.</a:t>
          </a:r>
          <a:endParaRPr lang="en-US" sz="23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7217557" y="253098"/>
        <a:ext cx="2662613" cy="12522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8D359-9020-41C8-8841-18AC7F290E32}">
      <dsp:nvSpPr>
        <dsp:cNvPr id="0" name=""/>
        <dsp:cNvSpPr/>
      </dsp:nvSpPr>
      <dsp:spPr>
        <a:xfrm rot="5400000">
          <a:off x="6042029" y="-2300212"/>
          <a:ext cx="1391149" cy="6342111"/>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100000"/>
            </a:lnSpc>
            <a:spcBef>
              <a:spcPct val="0"/>
            </a:spcBef>
            <a:spcAft>
              <a:spcPct val="15000"/>
            </a:spcAft>
            <a:buChar char="•"/>
          </a:pPr>
          <a:r>
            <a:rPr lang="en-US" sz="1600" b="0" kern="1200">
              <a:effectLst/>
              <a:latin typeface="Times New Roman" panose="02020603050405020304" pitchFamily="18" charset="0"/>
              <a:cs typeface="Times New Roman" panose="02020603050405020304" pitchFamily="18" charset="0"/>
            </a:rPr>
            <a:t>Sources of income (you should demonstrate that you have multiple streams of revenue).</a:t>
          </a:r>
          <a:endParaRPr lang="en-US" sz="1400" b="1" kern="1200">
            <a:effectLst/>
            <a:latin typeface="Times New Roman" panose="02020603050405020304" pitchFamily="18" charset="0"/>
            <a:cs typeface="Times New Roman" panose="02020603050405020304" pitchFamily="18" charset="0"/>
          </a:endParaRPr>
        </a:p>
        <a:p>
          <a:pPr marL="171450" lvl="1" indent="-171450" algn="l" defTabSz="711200">
            <a:lnSpc>
              <a:spcPct val="100000"/>
            </a:lnSpc>
            <a:spcBef>
              <a:spcPct val="0"/>
            </a:spcBef>
            <a:spcAft>
              <a:spcPts val="600"/>
            </a:spcAft>
            <a:buChar char="•"/>
          </a:pPr>
          <a:r>
            <a:rPr lang="en-US" sz="1600" b="0" i="0" kern="1200">
              <a:effectLst/>
              <a:latin typeface="Times New Roman" panose="02020603050405020304" pitchFamily="18" charset="0"/>
              <a:cs typeface="Times New Roman" panose="02020603050405020304" pitchFamily="18" charset="0"/>
            </a:rPr>
            <a:t>Program cost for the program or project you’re looking to get funded.</a:t>
          </a:r>
          <a:endParaRPr lang="en-US" sz="1600" b="0" kern="1200">
            <a:effectLst/>
            <a:latin typeface="Times New Roman" panose="02020603050405020304" pitchFamily="18" charset="0"/>
            <a:cs typeface="Times New Roman" panose="02020603050405020304" pitchFamily="18" charset="0"/>
          </a:endParaRPr>
        </a:p>
        <a:p>
          <a:pPr marL="171450" lvl="1" indent="-171450" algn="l" defTabSz="711200">
            <a:lnSpc>
              <a:spcPct val="100000"/>
            </a:lnSpc>
            <a:spcBef>
              <a:spcPct val="0"/>
            </a:spcBef>
            <a:spcAft>
              <a:spcPts val="600"/>
            </a:spcAft>
            <a:buChar char="•"/>
          </a:pPr>
          <a:r>
            <a:rPr lang="en-US" sz="1600" b="0" kern="1200">
              <a:effectLst/>
              <a:latin typeface="Times New Roman" panose="02020603050405020304" pitchFamily="18" charset="0"/>
              <a:cs typeface="Times New Roman" panose="02020603050405020304" pitchFamily="18" charset="0"/>
            </a:rPr>
            <a:t>Plan for spending the money you requesting.</a:t>
          </a:r>
        </a:p>
      </dsp:txBody>
      <dsp:txXfrm rot="-5400000">
        <a:off x="3566548" y="243179"/>
        <a:ext cx="6274201" cy="1255329"/>
      </dsp:txXfrm>
    </dsp:sp>
    <dsp:sp modelId="{129D9D2C-EE08-4FD1-95DC-EE293B1338AA}">
      <dsp:nvSpPr>
        <dsp:cNvPr id="0" name=""/>
        <dsp:cNvSpPr/>
      </dsp:nvSpPr>
      <dsp:spPr>
        <a:xfrm>
          <a:off x="50227" y="1694"/>
          <a:ext cx="3566163" cy="1738296"/>
        </a:xfrm>
        <a:prstGeom prst="roundRect">
          <a:avLst/>
        </a:prstGeom>
        <a:solidFill>
          <a:schemeClr val="accent5">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100000"/>
            </a:lnSpc>
            <a:spcBef>
              <a:spcPct val="0"/>
            </a:spcBef>
            <a:spcAft>
              <a:spcPts val="0"/>
            </a:spcAft>
            <a:buNone/>
          </a:pPr>
          <a:r>
            <a:rPr lang="en-US" sz="2000" b="1" i="0"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specific budget information do you need            to provide in the grant proposal?</a:t>
          </a:r>
          <a:endParaRPr lang="en-US" sz="20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135084" y="86551"/>
        <a:ext cx="3396449" cy="1568582"/>
      </dsp:txXfrm>
    </dsp:sp>
    <dsp:sp modelId="{873D6D68-1B10-40E9-ACE0-BC36F3792644}">
      <dsp:nvSpPr>
        <dsp:cNvPr id="0" name=""/>
        <dsp:cNvSpPr/>
      </dsp:nvSpPr>
      <dsp:spPr>
        <a:xfrm rot="5400000">
          <a:off x="6075901" y="-481112"/>
          <a:ext cx="1312107" cy="6335595"/>
        </a:xfrm>
        <a:prstGeom prst="round2Same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b="0" kern="1200">
              <a:effectLst/>
              <a:latin typeface="Times New Roman" panose="02020603050405020304" pitchFamily="18" charset="0"/>
              <a:cs typeface="Times New Roman" panose="02020603050405020304" pitchFamily="18" charset="0"/>
            </a:rPr>
            <a:t>Eligible expenses will likely be expenses related to the grant program only.</a:t>
          </a:r>
          <a:endParaRPr lang="en-US" sz="1400" b="0" kern="1200">
            <a:effectLst/>
            <a:latin typeface="Times New Roman" panose="02020603050405020304" pitchFamily="18" charset="0"/>
            <a:cs typeface="Times New Roman" panose="02020603050405020304" pitchFamily="18" charset="0"/>
          </a:endParaRPr>
        </a:p>
        <a:p>
          <a:pPr marL="171450" lvl="1" indent="-171450" algn="l" defTabSz="711200">
            <a:lnSpc>
              <a:spcPct val="100000"/>
            </a:lnSpc>
            <a:spcBef>
              <a:spcPct val="0"/>
            </a:spcBef>
            <a:spcAft>
              <a:spcPts val="600"/>
            </a:spcAft>
            <a:buChar char="•"/>
          </a:pPr>
          <a:r>
            <a:rPr lang="en-US" sz="1600" b="0" kern="1200">
              <a:effectLst/>
              <a:latin typeface="Times New Roman" panose="02020603050405020304" pitchFamily="18" charset="0"/>
              <a:cs typeface="Times New Roman" panose="02020603050405020304" pitchFamily="18" charset="0"/>
            </a:rPr>
            <a:t>Grants are usually annual but  may be extended or for longer terms.</a:t>
          </a:r>
        </a:p>
      </dsp:txBody>
      <dsp:txXfrm rot="-5400000">
        <a:off x="3564157" y="2094684"/>
        <a:ext cx="6271543" cy="1184003"/>
      </dsp:txXfrm>
    </dsp:sp>
    <dsp:sp modelId="{B20623E6-5604-4B0A-9EA0-2702AAAC99A0}">
      <dsp:nvSpPr>
        <dsp:cNvPr id="0" name=""/>
        <dsp:cNvSpPr/>
      </dsp:nvSpPr>
      <dsp:spPr>
        <a:xfrm>
          <a:off x="385" y="1821998"/>
          <a:ext cx="3563772" cy="1729374"/>
        </a:xfrm>
        <a:prstGeom prst="roundRect">
          <a:avLst/>
        </a:prstGeom>
        <a:solidFill>
          <a:srgbClr val="36A872"/>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What type of expenses are eligible and what time period does the grant cover?</a:t>
          </a:r>
          <a:endParaRPr lang="en-US" sz="2000" b="1" kern="12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84806" y="1906419"/>
        <a:ext cx="3394930" cy="1560532"/>
      </dsp:txXfrm>
    </dsp:sp>
    <dsp:sp modelId="{B87A50F2-0424-4918-B95C-D864A952D6D5}">
      <dsp:nvSpPr>
        <dsp:cNvPr id="0" name=""/>
        <dsp:cNvSpPr/>
      </dsp:nvSpPr>
      <dsp:spPr>
        <a:xfrm rot="5400000">
          <a:off x="6075901" y="1352549"/>
          <a:ext cx="1312107" cy="6335595"/>
        </a:xfrm>
        <a:prstGeom prst="round2Same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endParaRPr lang="en-US" sz="1100" b="0" i="0" kern="1200">
            <a:effectLst/>
            <a:latin typeface="Times New Roman" panose="02020603050405020304" pitchFamily="18" charset="0"/>
            <a:ea typeface="+mn-ea"/>
            <a:cs typeface="Times New Roman" panose="02020603050405020304" pitchFamily="18" charset="0"/>
          </a:endParaRPr>
        </a:p>
        <a:p>
          <a:pPr marL="171450" lvl="1" indent="-171450" algn="l" defTabSz="711200">
            <a:lnSpc>
              <a:spcPct val="90000"/>
            </a:lnSpc>
            <a:spcBef>
              <a:spcPct val="0"/>
            </a:spcBef>
            <a:spcAft>
              <a:spcPct val="20000"/>
            </a:spcAft>
            <a:buFont typeface="Arial" panose="020B0604020202020204" pitchFamily="34" charset="0"/>
            <a:buChar char="•"/>
          </a:pPr>
          <a:r>
            <a:rPr lang="en-US" sz="1600" b="0" i="0" kern="1200">
              <a:effectLst/>
              <a:latin typeface="Times New Roman" panose="02020603050405020304" pitchFamily="18" charset="0"/>
              <a:cs typeface="Times New Roman" panose="02020603050405020304" pitchFamily="18" charset="0"/>
            </a:rPr>
            <a:t>Your overall operating budget should also detail the program budget.</a:t>
          </a:r>
          <a:endParaRPr lang="en-US" sz="1100" b="0" i="0" kern="1200">
            <a:effectLst/>
            <a:latin typeface="Times New Roman" panose="02020603050405020304" pitchFamily="18" charset="0"/>
            <a:ea typeface="+mn-ea"/>
            <a:cs typeface="Times New Roman" panose="02020603050405020304" pitchFamily="18" charset="0"/>
          </a:endParaRPr>
        </a:p>
        <a:p>
          <a:pPr marL="171450" lvl="1" indent="-171450" algn="l" defTabSz="711200">
            <a:lnSpc>
              <a:spcPct val="100000"/>
            </a:lnSpc>
            <a:spcBef>
              <a:spcPct val="0"/>
            </a:spcBef>
            <a:spcAft>
              <a:spcPts val="600"/>
            </a:spcAft>
            <a:buFont typeface="Arial" panose="020B0604020202020204" pitchFamily="34" charset="0"/>
            <a:buChar char="•"/>
          </a:pPr>
          <a:r>
            <a:rPr lang="en-US" sz="1600" b="0" i="0" kern="1200">
              <a:effectLst/>
              <a:latin typeface="Times New Roman" panose="02020603050405020304" pitchFamily="18" charset="0"/>
              <a:cs typeface="Times New Roman" panose="02020603050405020304" pitchFamily="18" charset="0"/>
            </a:rPr>
            <a:t>Most grantors want line-item budgets (e.g., salaries, benefits, professional services, rent, transportation, etc.). </a:t>
          </a:r>
          <a:endParaRPr lang="en-US" sz="1200" b="0" i="0" kern="1200">
            <a:effectLst/>
            <a:latin typeface="Times New Roman" panose="02020603050405020304" pitchFamily="18" charset="0"/>
            <a:ea typeface="+mn-ea"/>
            <a:cs typeface="Times New Roman" panose="02020603050405020304" pitchFamily="18" charset="0"/>
          </a:endParaRPr>
        </a:p>
        <a:p>
          <a:pPr marL="114300" lvl="1" indent="-114300" algn="l" defTabSz="533400">
            <a:lnSpc>
              <a:spcPct val="90000"/>
            </a:lnSpc>
            <a:spcBef>
              <a:spcPct val="0"/>
            </a:spcBef>
            <a:spcAft>
              <a:spcPct val="20000"/>
            </a:spcAft>
            <a:buFont typeface="Arial" panose="020B0604020202020204" pitchFamily="34" charset="0"/>
            <a:buNone/>
          </a:pPr>
          <a:endParaRPr lang="en-US" sz="1200" b="0" i="0" kern="1200">
            <a:latin typeface="Times New Roman" panose="02020603050405020304" pitchFamily="18" charset="0"/>
            <a:ea typeface="+mn-ea"/>
            <a:cs typeface="Times New Roman" panose="02020603050405020304" pitchFamily="18" charset="0"/>
          </a:endParaRPr>
        </a:p>
      </dsp:txBody>
      <dsp:txXfrm rot="-5400000">
        <a:off x="3564157" y="3928345"/>
        <a:ext cx="6271543" cy="1184003"/>
      </dsp:txXfrm>
    </dsp:sp>
    <dsp:sp modelId="{DE5AAF42-1FF2-4CBB-883D-95505C06A711}">
      <dsp:nvSpPr>
        <dsp:cNvPr id="0" name=""/>
        <dsp:cNvSpPr/>
      </dsp:nvSpPr>
      <dsp:spPr>
        <a:xfrm>
          <a:off x="385" y="3633379"/>
          <a:ext cx="3563772" cy="1773936"/>
        </a:xfrm>
        <a:prstGeom prst="roundRect">
          <a:avLst/>
        </a:prstGeom>
        <a:solidFill>
          <a:srgbClr val="5C8E3A"/>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What level of detail is the funder looking for?</a:t>
          </a:r>
        </a:p>
      </dsp:txBody>
      <dsp:txXfrm>
        <a:off x="86981" y="3719975"/>
        <a:ext cx="3390580" cy="16007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FE159-D7E0-476F-9A21-19253D8CB860}">
      <dsp:nvSpPr>
        <dsp:cNvPr id="0" name=""/>
        <dsp:cNvSpPr/>
      </dsp:nvSpPr>
      <dsp:spPr>
        <a:xfrm>
          <a:off x="0" y="568642"/>
          <a:ext cx="9924226" cy="4311920"/>
        </a:xfrm>
        <a:prstGeom prst="rect">
          <a:avLst/>
        </a:prstGeom>
        <a:solidFill>
          <a:schemeClr val="lt1">
            <a:alpha val="90000"/>
            <a:hueOff val="0"/>
            <a:satOff val="0"/>
            <a:lumOff val="0"/>
            <a:alphaOff val="0"/>
          </a:schemeClr>
        </a:solidFill>
        <a:ln w="6350" cap="flat" cmpd="sng" algn="ctr">
          <a:solidFill>
            <a:srgbClr val="3AB47A"/>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70230" tIns="155960" rIns="770230" bIns="163576" numCol="1" spcCol="1270" anchor="t" anchorCtr="0">
          <a:noAutofit/>
        </a:bodyPr>
        <a:lstStyle/>
        <a:p>
          <a:pPr marL="228600" lvl="1" indent="-228600" algn="l" defTabSz="1022350">
            <a:lnSpc>
              <a:spcPct val="100000"/>
            </a:lnSpc>
            <a:spcBef>
              <a:spcPct val="0"/>
            </a:spcBef>
            <a:spcAft>
              <a:spcPts val="600"/>
            </a:spcAft>
            <a:buChar char="•"/>
          </a:pPr>
          <a:endParaRPr lang="en-US" sz="2300" kern="1200">
            <a:latin typeface="Times New Roman" panose="02020603050405020304" pitchFamily="18" charset="0"/>
            <a:cs typeface="Times New Roman" panose="02020603050405020304" pitchFamily="18" charset="0"/>
          </a:endParaRPr>
        </a:p>
        <a:p>
          <a:pPr marL="228600" lvl="1" indent="-228600" algn="l" defTabSz="1022350">
            <a:lnSpc>
              <a:spcPct val="10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Know the requirements of the funding source which you are applying.</a:t>
          </a:r>
        </a:p>
        <a:p>
          <a:pPr marL="228600" lvl="1" indent="-228600" algn="l" defTabSz="1022350">
            <a:lnSpc>
              <a:spcPct val="10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Have a methodology for developing budget forecasts (i.e., consider the number of participants to be served, actual cost, number of staff needed, etc.)</a:t>
          </a:r>
        </a:p>
        <a:p>
          <a:pPr marL="228600" lvl="1" indent="-228600" algn="l" defTabSz="1022350">
            <a:lnSpc>
              <a:spcPct val="10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Be specific.</a:t>
          </a:r>
        </a:p>
        <a:p>
          <a:pPr marL="228600" lvl="1" indent="-228600" algn="l" defTabSz="1022350">
            <a:lnSpc>
              <a:spcPct val="10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Established agencies, be prepared to provide prior year actuals, your projected, and the proposed. </a:t>
          </a:r>
        </a:p>
        <a:p>
          <a:pPr marL="228600" lvl="1" indent="-228600" algn="l" defTabSz="1022350">
            <a:lnSpc>
              <a:spcPct val="100000"/>
            </a:lnSpc>
            <a:spcBef>
              <a:spcPct val="0"/>
            </a:spcBef>
            <a:spcAft>
              <a:spcPts val="600"/>
            </a:spcAft>
            <a:buChar char="•"/>
          </a:pPr>
          <a:r>
            <a:rPr lang="en-US" sz="2300" kern="1200">
              <a:latin typeface="Times New Roman" panose="02020603050405020304" pitchFamily="18" charset="0"/>
              <a:cs typeface="Times New Roman" panose="02020603050405020304" pitchFamily="18" charset="0"/>
            </a:rPr>
            <a:t>New agencies provide realistic proposals that supports your organization and/or program needs.</a:t>
          </a:r>
        </a:p>
        <a:p>
          <a:pPr marL="228600" lvl="1" indent="-228600" algn="l" defTabSz="1022350">
            <a:lnSpc>
              <a:spcPct val="100000"/>
            </a:lnSpc>
            <a:spcBef>
              <a:spcPct val="0"/>
            </a:spcBef>
            <a:spcAft>
              <a:spcPts val="600"/>
            </a:spcAft>
            <a:buChar char="•"/>
          </a:pPr>
          <a:endParaRPr lang="en-US" sz="2300" kern="1200">
            <a:latin typeface="Times New Roman" panose="02020603050405020304" pitchFamily="18" charset="0"/>
            <a:cs typeface="Times New Roman" panose="02020603050405020304" pitchFamily="18" charset="0"/>
          </a:endParaRPr>
        </a:p>
      </dsp:txBody>
      <dsp:txXfrm>
        <a:off x="0" y="568642"/>
        <a:ext cx="9924226" cy="4311920"/>
      </dsp:txXfrm>
    </dsp:sp>
    <dsp:sp modelId="{959D403B-4509-4569-8F61-8EF05D7AC0E2}">
      <dsp:nvSpPr>
        <dsp:cNvPr id="0" name=""/>
        <dsp:cNvSpPr/>
      </dsp:nvSpPr>
      <dsp:spPr>
        <a:xfrm>
          <a:off x="561291" y="226072"/>
          <a:ext cx="6940174" cy="634718"/>
        </a:xfrm>
        <a:prstGeom prst="roundRect">
          <a:avLst/>
        </a:prstGeom>
        <a:gradFill rotWithShape="0">
          <a:gsLst>
            <a:gs pos="0">
              <a:srgbClr val="5B9BD5">
                <a:hueOff val="-6758543"/>
                <a:satOff val="-17419"/>
                <a:lumOff val="-11765"/>
                <a:alphaOff val="0"/>
                <a:satMod val="103000"/>
                <a:lumMod val="102000"/>
                <a:tint val="94000"/>
              </a:srgbClr>
            </a:gs>
            <a:gs pos="50000">
              <a:srgbClr val="5B9BD5">
                <a:hueOff val="-6758543"/>
                <a:satOff val="-17419"/>
                <a:lumOff val="-11765"/>
                <a:alphaOff val="0"/>
                <a:satMod val="110000"/>
                <a:lumMod val="100000"/>
                <a:shade val="100000"/>
              </a:srgbClr>
            </a:gs>
            <a:gs pos="100000">
              <a:srgbClr val="5B9BD5">
                <a:hueOff val="-6758543"/>
                <a:satOff val="-17419"/>
                <a:lumOff val="-11765"/>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62579" tIns="0" rIns="262579" bIns="0" numCol="1" spcCol="1270" anchor="ctr" anchorCtr="0">
          <a:noAutofit/>
        </a:bodyPr>
        <a:lstStyle/>
        <a:p>
          <a:pPr marL="0" lvl="0" indent="0" algn="l" defTabSz="1333500">
            <a:lnSpc>
              <a:spcPct val="90000"/>
            </a:lnSpc>
            <a:spcBef>
              <a:spcPct val="0"/>
            </a:spcBef>
            <a:spcAft>
              <a:spcPct val="35000"/>
            </a:spcAft>
            <a:buNone/>
          </a:pPr>
          <a:r>
            <a:rPr lang="en-US" sz="3000" b="1" kern="1200" cap="all" baseline="0">
              <a:solidFill>
                <a:prstClr val="white"/>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rPr>
            <a:t>Key Takeaways…</a:t>
          </a:r>
        </a:p>
      </dsp:txBody>
      <dsp:txXfrm>
        <a:off x="592275" y="257056"/>
        <a:ext cx="6878206" cy="57275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D6640C-F6A0-4351-856B-14836F234E6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FC280B7B-2795-4857-B84E-9C600536AE0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120AE1-5DBC-4417-A73B-5F29B67C532C}" type="datetimeFigureOut">
              <a:rPr lang="en-US" smtClean="0"/>
              <a:t>7/19/2023</a:t>
            </a:fld>
            <a:endParaRPr lang="en-US"/>
          </a:p>
        </p:txBody>
      </p:sp>
      <p:sp>
        <p:nvSpPr>
          <p:cNvPr id="4" name="Footer Placeholder 3">
            <a:extLst>
              <a:ext uri="{FF2B5EF4-FFF2-40B4-BE49-F238E27FC236}">
                <a16:creationId xmlns:a16="http://schemas.microsoft.com/office/drawing/2014/main" id="{96C3ACD6-6E00-4BE1-A684-34A6BD202E3B}"/>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A7F20A5-CEF2-4B11-A0A4-0F4BC0BD647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822411-A9A9-4A09-A341-69C657AB42A1}" type="slidenum">
              <a:rPr lang="en-US" smtClean="0"/>
              <a:t>‹#›</a:t>
            </a:fld>
            <a:endParaRPr lang="en-US"/>
          </a:p>
        </p:txBody>
      </p:sp>
    </p:spTree>
    <p:extLst>
      <p:ext uri="{BB962C8B-B14F-4D97-AF65-F5344CB8AC3E}">
        <p14:creationId xmlns:p14="http://schemas.microsoft.com/office/powerpoint/2010/main" val="655888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B16A9CD-5E57-4C86-B862-09CA519924BA}" type="datetimeFigureOut">
              <a:rPr lang="en-US" smtClean="0"/>
              <a:t>7/19/2023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CA004F4-F240-48F9-8AE1-486585C7F00D}" type="slidenum">
              <a:rPr lang="en-US" smtClean="0"/>
              <a:t>‹#›</a:t>
            </a:fld>
            <a:endParaRPr lang="en-US"/>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Hello, my name is Stacey, Senior Grants Analyst with the City of Savannah.</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I am so excited that you decided to watch this presentation and hope that you can gain important information from it.</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The purpose of this PowerPoint is to provide some basic guidance that can assist organization and nonprofits with preparing budgets.</a:t>
            </a:r>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1</a:t>
            </a:fld>
            <a:endParaRPr lang="en-US"/>
          </a:p>
        </p:txBody>
      </p:sp>
    </p:spTree>
    <p:extLst>
      <p:ext uri="{BB962C8B-B14F-4D97-AF65-F5344CB8AC3E}">
        <p14:creationId xmlns:p14="http://schemas.microsoft.com/office/powerpoint/2010/main" val="314017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When budgeting for a grant it is important that you consider the organization goals and funder’s requirements, determine operating/program cost, and make sure that your grant budget aligns with your purpose and goals.</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For established nonprofit, funders usually want prior year actuals, your projected budget, and the proposed budget. </a:t>
            </a:r>
          </a:p>
          <a:p>
            <a:r>
              <a:rPr lang="en-US">
                <a:latin typeface="Times New Roman" panose="02020603050405020304" pitchFamily="18" charset="0"/>
                <a:cs typeface="Times New Roman" panose="02020603050405020304" pitchFamily="18" charset="0"/>
              </a:rPr>
              <a:t>But for new organizations seeking funding, funders would like to see you demonstrate how your program or project aligns with there needs and if it can be sustained. </a:t>
            </a:r>
          </a:p>
          <a:p>
            <a:pPr algn="l"/>
            <a:endParaRPr lang="en-US" b="1" i="0">
              <a:solidFill>
                <a:srgbClr val="29023F"/>
              </a:solidFill>
              <a:effectLst/>
              <a:latin typeface="Libre Franklin" panose="020F0502020204030204" pitchFamily="2" charset="0"/>
            </a:endParaRPr>
          </a:p>
          <a:p>
            <a:pPr algn="l"/>
            <a:r>
              <a:rPr lang="en-US" b="1" i="0">
                <a:solidFill>
                  <a:srgbClr val="29023F"/>
                </a:solidFill>
                <a:effectLst/>
                <a:latin typeface="Libre Franklin" panose="020F0502020204030204" pitchFamily="2" charset="0"/>
              </a:rPr>
              <a:t>It is important that you are prepared and understand the differences between an actual, projected and proposed budget.</a:t>
            </a:r>
          </a:p>
          <a:p>
            <a:pPr algn="l"/>
            <a:r>
              <a:rPr lang="en-US" b="1" i="0">
                <a:solidFill>
                  <a:srgbClr val="29023F"/>
                </a:solidFill>
                <a:effectLst/>
                <a:latin typeface="Libre Franklin" panose="020F0502020204030204" pitchFamily="2" charset="0"/>
              </a:rPr>
              <a:t>Actuals are your completed prior year budget that shows how you preformed in that year.</a:t>
            </a:r>
          </a:p>
          <a:p>
            <a:pPr algn="l"/>
            <a:r>
              <a:rPr lang="en-US" b="1" i="0">
                <a:solidFill>
                  <a:srgbClr val="29023F"/>
                </a:solidFill>
                <a:effectLst/>
                <a:latin typeface="Libre Franklin" panose="020F0502020204030204" pitchFamily="2" charset="0"/>
              </a:rPr>
              <a:t>Your Projected is a forecast or estimate for what you expect to do in the current year.</a:t>
            </a:r>
          </a:p>
          <a:p>
            <a:pPr algn="l"/>
            <a:r>
              <a:rPr lang="en-US" b="1" i="0">
                <a:solidFill>
                  <a:srgbClr val="29023F"/>
                </a:solidFill>
                <a:effectLst/>
                <a:latin typeface="Libre Franklin" panose="020F0502020204030204" pitchFamily="2" charset="0"/>
              </a:rPr>
              <a:t>And your proposed is a forecast or estimate for what you expect to do in the next year.</a:t>
            </a:r>
            <a:endParaRPr lang="en-US" b="0" i="0">
              <a:solidFill>
                <a:srgbClr val="29023F"/>
              </a:solidFill>
              <a:effectLst/>
              <a:latin typeface="Libre Franklin" panose="020F0502020204030204" pitchFamily="2" charset="0"/>
            </a:endParaRPr>
          </a:p>
          <a:p>
            <a:pPr algn="l"/>
            <a:r>
              <a:rPr lang="en-US" b="0" i="0">
                <a:solidFill>
                  <a:srgbClr val="29023F"/>
                </a:solidFill>
                <a:effectLst/>
                <a:latin typeface="Libre Franklin" panose="020F0502020204030204" pitchFamily="2" charset="0"/>
              </a:rPr>
              <a:t>So, what does a funder really want:</a:t>
            </a:r>
          </a:p>
          <a:p>
            <a:pPr algn="l">
              <a:buFont typeface="Arial" panose="020B0604020202020204" pitchFamily="34" charset="0"/>
              <a:buChar char="•"/>
            </a:pPr>
            <a:r>
              <a:rPr lang="en-US" b="0" i="0">
                <a:solidFill>
                  <a:srgbClr val="29023F"/>
                </a:solidFill>
                <a:effectLst/>
                <a:latin typeface="Libre Franklin" panose="020F0502020204030204" pitchFamily="2" charset="0"/>
              </a:rPr>
              <a:t>Information pertaining only to the grant you’re applying for,</a:t>
            </a:r>
          </a:p>
          <a:p>
            <a:pPr algn="l">
              <a:buFont typeface="Arial" panose="020B0604020202020204" pitchFamily="34" charset="0"/>
              <a:buChar char="•"/>
            </a:pPr>
            <a:r>
              <a:rPr lang="en-US" b="0" i="0">
                <a:solidFill>
                  <a:srgbClr val="29023F"/>
                </a:solidFill>
                <a:effectLst/>
                <a:latin typeface="Libre Franklin" panose="020F0502020204030204" pitchFamily="2" charset="0"/>
              </a:rPr>
              <a:t>Information about the program or project you’re looking to get funded, OR</a:t>
            </a:r>
          </a:p>
          <a:p>
            <a:pPr algn="l">
              <a:buFont typeface="Arial" panose="020B0604020202020204" pitchFamily="34" charset="0"/>
              <a:buChar char="•"/>
            </a:pPr>
            <a:r>
              <a:rPr lang="en-US" b="0" i="0">
                <a:solidFill>
                  <a:srgbClr val="29023F"/>
                </a:solidFill>
                <a:effectLst/>
                <a:latin typeface="Libre Franklin" panose="020F0502020204030204" pitchFamily="2" charset="0"/>
              </a:rPr>
              <a:t>Your overall operating budget</a:t>
            </a:r>
          </a:p>
          <a:p>
            <a:pPr algn="l"/>
            <a:endParaRPr lang="en-US" b="1" i="0">
              <a:solidFill>
                <a:srgbClr val="29023F"/>
              </a:solidFill>
              <a:effectLst/>
              <a:latin typeface="Libre Franklin" panose="020F0502020204030204" pitchFamily="2" charset="0"/>
            </a:endParaRP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10</a:t>
            </a:fld>
            <a:endParaRPr lang="en-US"/>
          </a:p>
        </p:txBody>
      </p:sp>
    </p:spTree>
    <p:extLst>
      <p:ext uri="{BB962C8B-B14F-4D97-AF65-F5344CB8AC3E}">
        <p14:creationId xmlns:p14="http://schemas.microsoft.com/office/powerpoint/2010/main" val="134130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Specific information you should consider including in your grant proposal are:</a:t>
            </a:r>
          </a:p>
          <a:p>
            <a:r>
              <a:rPr lang="en-US"/>
              <a:t>Sources of income</a:t>
            </a:r>
          </a:p>
          <a:p>
            <a:r>
              <a:rPr lang="en-US"/>
              <a:t>Program cost</a:t>
            </a:r>
          </a:p>
          <a:p>
            <a:r>
              <a:rPr lang="en-US"/>
              <a:t>And plans for how you intend on spending the funding you are requesting</a:t>
            </a:r>
          </a:p>
          <a:p>
            <a:pPr lvl="0">
              <a:lnSpc>
                <a:spcPct val="90000"/>
              </a:lnSpc>
              <a:spcAft>
                <a:spcPct val="15000"/>
              </a:spcAft>
            </a:pPr>
            <a:r>
              <a:rPr lang="en-US" sz="1200" b="0">
                <a:effectLst/>
                <a:latin typeface="Times New Roman" panose="02020603050405020304" pitchFamily="18" charset="0"/>
                <a:cs typeface="Times New Roman" panose="02020603050405020304" pitchFamily="18" charset="0"/>
              </a:rPr>
              <a:t>Eligible expenses will likely be expenses related to the grant program only.</a:t>
            </a:r>
            <a:endParaRPr lang="en-US" sz="1100" b="0">
              <a:effectLst/>
              <a:latin typeface="Times New Roman" panose="02020603050405020304" pitchFamily="18" charset="0"/>
              <a:cs typeface="Times New Roman" panose="02020603050405020304" pitchFamily="18" charset="0"/>
            </a:endParaRPr>
          </a:p>
          <a:p>
            <a:pPr lvl="0"/>
            <a:r>
              <a:rPr lang="en-US" sz="1200" b="0">
                <a:effectLst/>
                <a:latin typeface="Times New Roman" panose="02020603050405020304" pitchFamily="18" charset="0"/>
                <a:cs typeface="Times New Roman" panose="02020603050405020304" pitchFamily="18" charset="0"/>
              </a:rPr>
              <a:t>Please note that grants are usually annual but  may be extended or for longer terms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Times New Roman" panose="02020603050405020304" pitchFamily="18" charset="0"/>
                <a:cs typeface="Times New Roman" panose="02020603050405020304" pitchFamily="18" charset="0"/>
              </a:rPr>
              <a:t>Ultimately, </a:t>
            </a:r>
            <a:r>
              <a:rPr lang="en-US" sz="1200" b="0" i="0">
                <a:effectLst/>
                <a:latin typeface="Times New Roman" panose="02020603050405020304" pitchFamily="18" charset="0"/>
                <a:cs typeface="Times New Roman" panose="02020603050405020304" pitchFamily="18" charset="0"/>
              </a:rPr>
              <a:t>Your overall operating budget should be detailed.</a:t>
            </a:r>
            <a:endParaRPr lang="en-US"/>
          </a:p>
          <a:p>
            <a:pPr lvl="0"/>
            <a:endParaRPr lang="en-US"/>
          </a:p>
          <a:p>
            <a:pPr lvl="0"/>
            <a:r>
              <a:rPr lang="en-US"/>
              <a:t>Lets review an example of a budget..</a:t>
            </a:r>
          </a:p>
        </p:txBody>
      </p:sp>
      <p:sp>
        <p:nvSpPr>
          <p:cNvPr id="4" name="Slide Number Placeholder 3"/>
          <p:cNvSpPr>
            <a:spLocks noGrp="1"/>
          </p:cNvSpPr>
          <p:nvPr>
            <p:ph type="sldNum" sz="quarter" idx="5"/>
          </p:nvPr>
        </p:nvSpPr>
        <p:spPr/>
        <p:txBody>
          <a:bodyPr/>
          <a:lstStyle/>
          <a:p>
            <a:fld id="{9CA004F4-F240-48F9-8AE1-486585C7F00D}" type="slidenum">
              <a:rPr lang="en-US" smtClean="0"/>
              <a:t>11</a:t>
            </a:fld>
            <a:endParaRPr lang="en-US"/>
          </a:p>
        </p:txBody>
      </p:sp>
    </p:spTree>
    <p:extLst>
      <p:ext uri="{BB962C8B-B14F-4D97-AF65-F5344CB8AC3E}">
        <p14:creationId xmlns:p14="http://schemas.microsoft.com/office/powerpoint/2010/main" val="1274133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I will explain the method of budgeting. When budgeting you want to first consider how you will fund your organization. </a:t>
            </a:r>
          </a:p>
          <a:p>
            <a:endParaRPr lang="en-US"/>
          </a:p>
          <a:p>
            <a:r>
              <a:rPr lang="en-US"/>
              <a:t>Here the organization is requesting 25k in local grants, 56k and 30k in confirmed other grants, 10k in corporate sponsorship and individual donations which was determined by calculating the total number of sponsors and donors and multiplying it by the price each sponsor or donor will pay, and an estimated cost of non-cash gifts for 10k.</a:t>
            </a:r>
          </a:p>
          <a:p>
            <a:endParaRPr lang="en-US"/>
          </a:p>
          <a:p>
            <a:r>
              <a:rPr lang="en-US"/>
              <a:t>For a total budgeted revenue of $142,385</a:t>
            </a:r>
          </a:p>
          <a:p>
            <a:endParaRPr lang="en-US"/>
          </a:p>
          <a:p>
            <a:r>
              <a:rPr lang="en-US"/>
              <a:t>Next, the expenses the organization is expecting to pay is 10k in rent @ 1000 for 10 months, 5k in utilities @ 500 for 10 months, 90k for 10 tutors @ $15 an hour for 15hours per week for 10 months.</a:t>
            </a:r>
          </a:p>
          <a:p>
            <a:endParaRPr lang="en-US"/>
          </a:p>
          <a:p>
            <a:r>
              <a:rPr lang="en-US"/>
              <a:t>Payroll taxes for 6k @ 7.65% per employee</a:t>
            </a:r>
          </a:p>
          <a:p>
            <a:endParaRPr lang="en-US"/>
          </a:p>
          <a:p>
            <a:r>
              <a:rPr lang="en-US"/>
              <a:t>7500 for 10 new computers @ 750 each</a:t>
            </a:r>
          </a:p>
          <a:p>
            <a:endParaRPr lang="en-US"/>
          </a:p>
          <a:p>
            <a:r>
              <a:rPr lang="en-US"/>
              <a:t>3000 for educational supplies @ 300 per month average</a:t>
            </a:r>
          </a:p>
          <a:p>
            <a:endParaRPr lang="en-US"/>
          </a:p>
          <a:p>
            <a:r>
              <a:rPr lang="en-US"/>
              <a:t>And 20k for snacks and meal @ $2 per day for 50 students 5 days a week for 10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a total budgeted expense of $142,385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example the budget is considered balanced.</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12</a:t>
            </a:fld>
            <a:endParaRPr lang="en-US"/>
          </a:p>
        </p:txBody>
      </p:sp>
    </p:spTree>
    <p:extLst>
      <p:ext uri="{BB962C8B-B14F-4D97-AF65-F5344CB8AC3E}">
        <p14:creationId xmlns:p14="http://schemas.microsoft.com/office/powerpoint/2010/main" val="2757665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grantors may provide a budget worksheet template that you have to complete. Here is an example of a template the City has provided in the past for previous grants. As some of you may know, the City also uses the software Neighborly, so sometimes grantors may ask you to complete the budget in a software program rather than filling in an Excel table. </a:t>
            </a:r>
          </a:p>
          <a:p>
            <a:endParaRPr lang="en-US"/>
          </a:p>
          <a:p>
            <a:r>
              <a:rPr lang="en-US"/>
              <a:t>In this example an agency is requesting funding for 2024 and has provided the breakdown of revenue and expenses broken out by 2022 actual, 2023 projected, the 2024 proposed.</a:t>
            </a:r>
          </a:p>
          <a:p>
            <a:endParaRPr lang="en-US"/>
          </a:p>
          <a:p>
            <a:r>
              <a:rPr lang="en-US"/>
              <a:t>Finding Your Strength Foundation had a total of 7m in revenue for 2022 that included revenue from contributions, events, grants, programs and more. </a:t>
            </a:r>
          </a:p>
          <a:p>
            <a:endParaRPr lang="en-US"/>
          </a:p>
          <a:p>
            <a:r>
              <a:rPr lang="en-US"/>
              <a:t>Total expenditures were 6.3m that were made up of cost like, administrative, Insurance, and marketing to name a few and this year the foundation saw a profit of 755k.</a:t>
            </a:r>
          </a:p>
          <a:p>
            <a:endParaRPr lang="en-US"/>
          </a:p>
          <a:p>
            <a:r>
              <a:rPr lang="en-US"/>
              <a:t>Projected for 2023 the foundation saw a profit of 1.9m due to an increase in revenue specifically, in contributions of 1.8m and government grants of 1.1m. This year the foundation also projected a small up tick in expenses, but projected funding took the lead.</a:t>
            </a:r>
          </a:p>
          <a:p>
            <a:endParaRPr lang="en-US"/>
          </a:p>
          <a:p>
            <a:r>
              <a:rPr lang="en-US"/>
              <a:t>Contrary to the projected budget, Finding your Strength Foundation  is proposing that it will have a net loss in 2024 due to less funding and steady cost.</a:t>
            </a:r>
          </a:p>
        </p:txBody>
      </p:sp>
      <p:sp>
        <p:nvSpPr>
          <p:cNvPr id="4" name="Slide Number Placeholder 3"/>
          <p:cNvSpPr>
            <a:spLocks noGrp="1"/>
          </p:cNvSpPr>
          <p:nvPr>
            <p:ph type="sldNum" sz="quarter" idx="5"/>
          </p:nvPr>
        </p:nvSpPr>
        <p:spPr/>
        <p:txBody>
          <a:bodyPr/>
          <a:lstStyle/>
          <a:p>
            <a:fld id="{9CA004F4-F240-48F9-8AE1-486585C7F00D}" type="slidenum">
              <a:rPr lang="en-US" smtClean="0"/>
              <a:t>13</a:t>
            </a:fld>
            <a:endParaRPr lang="en-US"/>
          </a:p>
        </p:txBody>
      </p:sp>
    </p:spTree>
    <p:extLst>
      <p:ext uri="{BB962C8B-B14F-4D97-AF65-F5344CB8AC3E}">
        <p14:creationId xmlns:p14="http://schemas.microsoft.com/office/powerpoint/2010/main" val="402897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example the organization Finding Your Strength is also budgeting for their Fit and Healthy program. Here  you will also see revenue broken-out by 2022 actual, 2023 projected, the 2024 proposed.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2022 the program received 95k in CPP funding and 9k in private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grants the program also received registration fee and membership dues for a total of 125,960 in 2022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Fit and Healthy program also received local funding in the amount of 40k for an overall total in revenue of 165,960.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Also in this example, the program projected a total revenue in 2023 from the same funding sources of 174,145 and proposed 2024 revenues of 187,950.</a:t>
            </a:r>
          </a:p>
        </p:txBody>
      </p:sp>
      <p:sp>
        <p:nvSpPr>
          <p:cNvPr id="4" name="Slide Number Placeholder 3"/>
          <p:cNvSpPr>
            <a:spLocks noGrp="1"/>
          </p:cNvSpPr>
          <p:nvPr>
            <p:ph type="sldNum" sz="quarter" idx="5"/>
          </p:nvPr>
        </p:nvSpPr>
        <p:spPr/>
        <p:txBody>
          <a:bodyPr/>
          <a:lstStyle/>
          <a:p>
            <a:fld id="{9CA004F4-F240-48F9-8AE1-486585C7F00D}" type="slidenum">
              <a:rPr lang="en-US" smtClean="0"/>
              <a:t>14</a:t>
            </a:fld>
            <a:endParaRPr lang="en-US"/>
          </a:p>
        </p:txBody>
      </p:sp>
    </p:spTree>
    <p:extLst>
      <p:ext uri="{BB962C8B-B14F-4D97-AF65-F5344CB8AC3E}">
        <p14:creationId xmlns:p14="http://schemas.microsoft.com/office/powerpoint/2010/main" val="771348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example for program expenses, the Fit and Healthy program actual expenses for 2022 totaled 164,322 and of the total some common expenses were salaries in the amount of 23,320, contractual services for personal training at 13,720 and commodities such as water bottles and meal plans that together totaled 51,281.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Here  the same concept will apply to the Fit and Healthy program expense broken-out by the 2023 projected and the 2024 proposed budgeted line items just to cover a few.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Some funders also require that you split out what portion of grants and other expenses that will be used to cover proposed cost. As you can see in the example the 2024 grant will be used to cover 10k in salaries, 5k for contractual services for a dietitian and 5k for personal training, 5k for maintenance and repairs of gym equipment and 20k for food for a total of 45k in proposed expenses.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remainder of the proposed expenses in the amount of 140,050 will be satisfied with other funding sources and the expenses are broken out by line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You should see that the total grant expenses and other expenses equal the total 2024 proposed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 program 2022 actual, 2023 projected and 2024 proposed in this example each year has seen a small profit.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Remember, </a:t>
            </a:r>
            <a:r>
              <a:rPr lang="en-US" sz="1200" kern="1200">
                <a:latin typeface="Times New Roman" panose="02020603050405020304" pitchFamily="18" charset="0"/>
                <a:ea typeface="+mn-ea"/>
                <a:cs typeface="Times New Roman" panose="02020603050405020304" pitchFamily="18" charset="0"/>
              </a:rPr>
              <a:t>a well-thought-out budget can show funders you are credible. The Fit and Healthy program budget demonstrated that it is not relying on one funding source, it is </a:t>
            </a:r>
            <a:r>
              <a:rPr lang="en-US" sz="1200">
                <a:solidFill>
                  <a:schemeClr val="tx1"/>
                </a:solidFill>
                <a:latin typeface="Times New Roman" panose="02020603050405020304" pitchFamily="18" charset="0"/>
                <a:cs typeface="Times New Roman" panose="02020603050405020304" pitchFamily="18" charset="0"/>
              </a:rPr>
              <a:t>well-prepared and reasonable, and that they have enough revenue to sustain the program.</a:t>
            </a:r>
            <a:endParaRPr lang="en-US" sz="1200" kern="1200">
              <a:latin typeface="Times New Roman" panose="02020603050405020304" pitchFamily="18" charset="0"/>
              <a:ea typeface="+mn-ea"/>
              <a:cs typeface="Times New Roman" panose="02020603050405020304" pitchFamily="18" charset="0"/>
            </a:endParaRPr>
          </a:p>
          <a:p>
            <a:r>
              <a:rPr lang="en-US"/>
              <a:t> </a:t>
            </a:r>
          </a:p>
        </p:txBody>
      </p:sp>
      <p:sp>
        <p:nvSpPr>
          <p:cNvPr id="4" name="Slide Number Placeholder 3"/>
          <p:cNvSpPr>
            <a:spLocks noGrp="1"/>
          </p:cNvSpPr>
          <p:nvPr>
            <p:ph type="sldNum" sz="quarter" idx="5"/>
          </p:nvPr>
        </p:nvSpPr>
        <p:spPr/>
        <p:txBody>
          <a:bodyPr/>
          <a:lstStyle/>
          <a:p>
            <a:fld id="{9CA004F4-F240-48F9-8AE1-486585C7F00D}" type="slidenum">
              <a:rPr lang="en-US" smtClean="0"/>
              <a:t>15</a:t>
            </a:fld>
            <a:endParaRPr lang="en-US"/>
          </a:p>
        </p:txBody>
      </p:sp>
    </p:spTree>
    <p:extLst>
      <p:ext uri="{BB962C8B-B14F-4D97-AF65-F5344CB8AC3E}">
        <p14:creationId xmlns:p14="http://schemas.microsoft.com/office/powerpoint/2010/main" val="213716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1B1B1B"/>
                </a:solidFill>
                <a:effectLst/>
                <a:latin typeface="Roboto" panose="02000000000000000000" pitchFamily="2" charset="0"/>
              </a:rPr>
              <a:t>Part 2 Recap and Key take aways</a:t>
            </a:r>
          </a:p>
          <a:p>
            <a:pPr lvl="0" algn="l">
              <a:lnSpc>
                <a:spcPct val="100000"/>
              </a:lnSpc>
              <a:spcBef>
                <a:spcPts val="600"/>
              </a:spcBef>
              <a:spcAft>
                <a:spcPts val="600"/>
              </a:spcAft>
            </a:pPr>
            <a:r>
              <a:rPr lang="en-US" sz="1200">
                <a:latin typeface="Times New Roman" panose="02020603050405020304" pitchFamily="18" charset="0"/>
                <a:cs typeface="Times New Roman" panose="02020603050405020304" pitchFamily="18" charset="0"/>
              </a:rPr>
              <a:t>Know the requirements of the funding source which you are applying.</a:t>
            </a:r>
          </a:p>
          <a:p>
            <a:pPr lvl="0" algn="l">
              <a:lnSpc>
                <a:spcPct val="100000"/>
              </a:lnSpc>
              <a:spcBef>
                <a:spcPts val="600"/>
              </a:spcBef>
              <a:spcAft>
                <a:spcPts val="600"/>
              </a:spcAft>
            </a:pPr>
            <a:r>
              <a:rPr lang="en-US" sz="1200">
                <a:latin typeface="Times New Roman" panose="02020603050405020304" pitchFamily="18" charset="0"/>
                <a:cs typeface="Times New Roman" panose="02020603050405020304" pitchFamily="18" charset="0"/>
              </a:rPr>
              <a:t>Have a methodology for developing budget forecasts (i.e., consider the number of participants to be served, actual cost, number of staff needed, etc.)</a:t>
            </a:r>
          </a:p>
          <a:p>
            <a:pPr lvl="0" algn="l">
              <a:lnSpc>
                <a:spcPct val="100000"/>
              </a:lnSpc>
              <a:spcBef>
                <a:spcPts val="600"/>
              </a:spcBef>
              <a:spcAft>
                <a:spcPts val="600"/>
              </a:spcAft>
            </a:pPr>
            <a:r>
              <a:rPr lang="en-US" sz="1200">
                <a:latin typeface="Times New Roman" panose="02020603050405020304" pitchFamily="18" charset="0"/>
                <a:cs typeface="Times New Roman" panose="02020603050405020304" pitchFamily="18" charset="0"/>
              </a:rPr>
              <a:t>Be specific.</a:t>
            </a:r>
          </a:p>
          <a:p>
            <a:pPr lvl="0" algn="l">
              <a:lnSpc>
                <a:spcPct val="100000"/>
              </a:lnSpc>
              <a:spcBef>
                <a:spcPts val="600"/>
              </a:spcBef>
              <a:spcAft>
                <a:spcPts val="600"/>
              </a:spcAft>
            </a:pPr>
            <a:r>
              <a:rPr lang="en-US" sz="1200">
                <a:latin typeface="Times New Roman" panose="02020603050405020304" pitchFamily="18" charset="0"/>
                <a:cs typeface="Times New Roman" panose="02020603050405020304" pitchFamily="18" charset="0"/>
              </a:rPr>
              <a:t>Established agencies, be prepared to provide prior year actuals, your projected, and the proposed. </a:t>
            </a:r>
          </a:p>
          <a:p>
            <a:pPr lvl="0" algn="l">
              <a:lnSpc>
                <a:spcPct val="100000"/>
              </a:lnSpc>
              <a:spcBef>
                <a:spcPts val="600"/>
              </a:spcBef>
              <a:spcAft>
                <a:spcPts val="600"/>
              </a:spcAft>
            </a:pPr>
            <a:r>
              <a:rPr lang="en-US" sz="1200">
                <a:latin typeface="Times New Roman" panose="02020603050405020304" pitchFamily="18" charset="0"/>
                <a:cs typeface="Times New Roman" panose="02020603050405020304" pitchFamily="18" charset="0"/>
              </a:rPr>
              <a:t>New agencies provide realistic proposals that supports your organization and/or program needs.</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16</a:t>
            </a:fld>
            <a:endParaRPr lang="en-US"/>
          </a:p>
        </p:txBody>
      </p:sp>
    </p:spTree>
    <p:extLst>
      <p:ext uri="{BB962C8B-B14F-4D97-AF65-F5344CB8AC3E}">
        <p14:creationId xmlns:p14="http://schemas.microsoft.com/office/powerpoint/2010/main" val="138158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atin typeface="Calibri" panose="020F0502020204030204" pitchFamily="34" charset="0"/>
                <a:ea typeface="Calibri" panose="020F0502020204030204" pitchFamily="34" charset="0"/>
              </a:rPr>
              <a:t>The Human Services Department specifically runs the Community Partnership Program grant, and I have provided you additional information about the CPP grant below. </a:t>
            </a:r>
            <a:endParaRPr lang="en-US"/>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17</a:t>
            </a:fld>
            <a:endParaRPr lang="en-US"/>
          </a:p>
        </p:txBody>
      </p:sp>
    </p:spTree>
    <p:extLst>
      <p:ext uri="{BB962C8B-B14F-4D97-AF65-F5344CB8AC3E}">
        <p14:creationId xmlns:p14="http://schemas.microsoft.com/office/powerpoint/2010/main" val="109841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atin typeface="Times New Roman" panose="02020603050405020304" pitchFamily="18" charset="0"/>
                <a:cs typeface="Times New Roman" panose="02020603050405020304" pitchFamily="18" charset="0"/>
              </a:rPr>
              <a:t>If you are planning to write a grant proposal or request financial support, keep in mind that when funders are reviewing your proposals, they tend to review your budget first.</a:t>
            </a:r>
          </a:p>
          <a:p>
            <a:pPr defTabSz="931774">
              <a:spcAft>
                <a:spcPts val="611"/>
              </a:spcAft>
              <a:defRPr/>
            </a:pPr>
            <a:r>
              <a:rPr lang="en-US">
                <a:latin typeface="Times New Roman" panose="02020603050405020304" pitchFamily="18" charset="0"/>
                <a:cs typeface="Times New Roman" panose="02020603050405020304" pitchFamily="18" charset="0"/>
              </a:rPr>
              <a:t>In this presentation we will discuss the following items outlined here, starting with, What is a budget?</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2</a:t>
            </a:fld>
            <a:endParaRPr lang="en-US"/>
          </a:p>
        </p:txBody>
      </p:sp>
    </p:spTree>
    <p:extLst>
      <p:ext uri="{BB962C8B-B14F-4D97-AF65-F5344CB8AC3E}">
        <p14:creationId xmlns:p14="http://schemas.microsoft.com/office/powerpoint/2010/main" val="1179100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11"/>
              </a:spcBef>
              <a:spcAft>
                <a:spcPts val="1223"/>
              </a:spcAft>
            </a:pPr>
            <a:r>
              <a:rPr lang="en-US">
                <a:latin typeface="Times New Roman" panose="02020603050405020304" pitchFamily="18" charset="0"/>
                <a:cs typeface="Times New Roman" panose="02020603050405020304" pitchFamily="18" charset="0"/>
              </a:rPr>
              <a:t>A budget is a financial document which lays out how your organization is planning on spending its money. This consist of the revenue you expect to receive and the costs your organization will incur on an annual basis. Ultimately, it helps with setting and achieving organization goals if done correctly. </a:t>
            </a:r>
          </a:p>
          <a:p>
            <a:pPr algn="just">
              <a:spcBef>
                <a:spcPts val="611"/>
              </a:spcBef>
              <a:spcAft>
                <a:spcPts val="1223"/>
              </a:spcAft>
            </a:pPr>
            <a:endParaRPr lang="en-US">
              <a:latin typeface="Times New Roman" panose="02020603050405020304" pitchFamily="18" charset="0"/>
              <a:cs typeface="Times New Roman" panose="02020603050405020304" pitchFamily="18" charset="0"/>
            </a:endParaRPr>
          </a:p>
          <a:p>
            <a:pPr algn="just">
              <a:spcBef>
                <a:spcPts val="611"/>
              </a:spcBef>
              <a:spcAft>
                <a:spcPts val="1223"/>
              </a:spcAft>
            </a:pPr>
            <a:r>
              <a:rPr lang="en-US">
                <a:latin typeface="Times New Roman" panose="02020603050405020304" pitchFamily="18" charset="0"/>
                <a:cs typeface="Times New Roman" panose="02020603050405020304" pitchFamily="18" charset="0"/>
              </a:rPr>
              <a:t>The </a:t>
            </a:r>
            <a:r>
              <a:rPr lang="en-US">
                <a:solidFill>
                  <a:srgbClr val="000000"/>
                </a:solidFill>
                <a:latin typeface="Times New Roman" panose="02020603050405020304" pitchFamily="18" charset="0"/>
                <a:cs typeface="Times New Roman" panose="02020603050405020304" pitchFamily="18" charset="0"/>
              </a:rPr>
              <a:t>primary </a:t>
            </a:r>
            <a:r>
              <a:rPr lang="en-US">
                <a:latin typeface="Times New Roman" panose="02020603050405020304" pitchFamily="18" charset="0"/>
                <a:cs typeface="Times New Roman" panose="02020603050405020304" pitchFamily="18" charset="0"/>
              </a:rPr>
              <a:t>focus of your budget should be centered around the </a:t>
            </a:r>
            <a:r>
              <a:rPr lang="en-US">
                <a:solidFill>
                  <a:srgbClr val="000000"/>
                </a:solidFill>
                <a:latin typeface="Times New Roman" panose="02020603050405020304" pitchFamily="18" charset="0"/>
                <a:cs typeface="Times New Roman" panose="02020603050405020304" pitchFamily="18" charset="0"/>
              </a:rPr>
              <a:t>goals and objectives of the organization</a:t>
            </a:r>
            <a:r>
              <a:rPr lang="en-US">
                <a:latin typeface="Times New Roman" panose="02020603050405020304" pitchFamily="18" charset="0"/>
                <a:cs typeface="Times New Roman" panose="02020603050405020304" pitchFamily="18" charset="0"/>
              </a:rPr>
              <a:t>. So, be </a:t>
            </a:r>
            <a:r>
              <a:rPr lang="en-US">
                <a:solidFill>
                  <a:srgbClr val="292929"/>
                </a:solidFill>
                <a:latin typeface="Times New Roman" panose="02020603050405020304" pitchFamily="18" charset="0"/>
                <a:cs typeface="Times New Roman" panose="02020603050405020304" pitchFamily="18" charset="0"/>
              </a:rPr>
              <a:t>specific, explain activities that you are looking to accomplish in the given year as most </a:t>
            </a:r>
            <a:r>
              <a:rPr lang="en-US">
                <a:solidFill>
                  <a:srgbClr val="1B1B1B"/>
                </a:solidFill>
                <a:latin typeface="Times New Roman" panose="02020603050405020304" pitchFamily="18" charset="0"/>
                <a:cs typeface="Times New Roman" panose="02020603050405020304" pitchFamily="18" charset="0"/>
              </a:rPr>
              <a:t>funders will require applicants to explains how they will fund and sustain their organizational goals</a:t>
            </a:r>
            <a:r>
              <a:rPr lang="en-US">
                <a:solidFill>
                  <a:srgbClr val="292929"/>
                </a:solidFill>
                <a:latin typeface="Times New Roman" panose="02020603050405020304" pitchFamily="18" charset="0"/>
                <a:cs typeface="Times New Roman" panose="02020603050405020304" pitchFamily="18" charset="0"/>
              </a:rPr>
              <a:t>.</a:t>
            </a:r>
            <a:r>
              <a:rPr lang="en-US">
                <a:solidFill>
                  <a:srgbClr val="000000"/>
                </a:solidFill>
                <a:latin typeface="Times New Roman" panose="02020603050405020304" pitchFamily="18" charset="0"/>
                <a:cs typeface="Times New Roman" panose="02020603050405020304" pitchFamily="18" charset="0"/>
              </a:rPr>
              <a:t> </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3</a:t>
            </a:fld>
            <a:endParaRPr lang="en-US"/>
          </a:p>
        </p:txBody>
      </p:sp>
    </p:spTree>
    <p:extLst>
      <p:ext uri="{BB962C8B-B14F-4D97-AF65-F5344CB8AC3E}">
        <p14:creationId xmlns:p14="http://schemas.microsoft.com/office/powerpoint/2010/main" val="148000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b="1">
                <a:solidFill>
                  <a:srgbClr val="1B1B1B"/>
                </a:solidFill>
                <a:latin typeface="Times New Roman" panose="02020603050405020304" pitchFamily="18" charset="0"/>
                <a:cs typeface="Times New Roman" panose="02020603050405020304" pitchFamily="18" charset="0"/>
              </a:rPr>
              <a:t>When planning, below are some questions to consider:</a:t>
            </a:r>
          </a:p>
          <a:p>
            <a:pPr defTabSz="931774">
              <a:defRPr/>
            </a:pPr>
            <a:endParaRPr lang="en-US" sz="1800" b="1">
              <a:solidFill>
                <a:srgbClr val="1B1B1B"/>
              </a:solidFill>
              <a:latin typeface="Times New Roman" panose="02020603050405020304" pitchFamily="18" charset="0"/>
              <a:cs typeface="Times New Roman" panose="02020603050405020304" pitchFamily="18" charset="0"/>
            </a:endParaRPr>
          </a:p>
          <a:p>
            <a:pPr defTabSz="931774">
              <a:defRPr/>
            </a:pPr>
            <a:r>
              <a:rPr lang="en-US" sz="1800" b="1">
                <a:solidFill>
                  <a:srgbClr val="1B1B1B"/>
                </a:solidFill>
                <a:latin typeface="Times New Roman" panose="02020603050405020304" pitchFamily="18" charset="0"/>
                <a:cs typeface="Times New Roman" panose="02020603050405020304" pitchFamily="18" charset="0"/>
              </a:rPr>
              <a:t>These questions are vital because it helps guide you through the planning process.</a:t>
            </a:r>
          </a:p>
          <a:p>
            <a:pPr defTabSz="931774">
              <a:defRPr/>
            </a:pPr>
            <a:endParaRPr lang="en-US" sz="1800" b="1">
              <a:latin typeface="Times New Roman" panose="02020603050405020304" pitchFamily="18" charset="0"/>
              <a:cs typeface="Times New Roman" panose="02020603050405020304" pitchFamily="18" charset="0"/>
            </a:endParaRPr>
          </a:p>
          <a:p>
            <a:pPr defTabSz="931774">
              <a:defRPr/>
            </a:pPr>
            <a:r>
              <a:rPr lang="en-US" sz="1800" b="1">
                <a:latin typeface="Times New Roman" panose="02020603050405020304" pitchFamily="18" charset="0"/>
                <a:cs typeface="Times New Roman" panose="02020603050405020304" pitchFamily="18" charset="0"/>
              </a:rPr>
              <a:t>You may want to consider…</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800">
                <a:latin typeface="Times New Roman" panose="02020603050405020304" pitchFamily="18" charset="0"/>
                <a:cs typeface="Times New Roman" panose="02020603050405020304" pitchFamily="18" charset="0"/>
              </a:rPr>
              <a:t>What do we want to achieve?</a:t>
            </a:r>
          </a:p>
          <a:p>
            <a:pPr defTabSz="931774">
              <a:defRPr/>
            </a:pPr>
            <a:r>
              <a:rPr lang="en-US" sz="1800" b="1">
                <a:latin typeface="Times New Roman" panose="02020603050405020304" pitchFamily="18" charset="0"/>
                <a:cs typeface="Times New Roman" panose="02020603050405020304" pitchFamily="18" charset="0"/>
              </a:rPr>
              <a:t>What programs or activities will help you achieve your goals?</a:t>
            </a:r>
            <a:endParaRPr lang="en-US" sz="1800">
              <a:latin typeface="Times New Roman" panose="02020603050405020304" pitchFamily="18" charset="0"/>
              <a:cs typeface="Times New Roman" panose="02020603050405020304" pitchFamily="18" charset="0"/>
            </a:endParaRPr>
          </a:p>
          <a:p>
            <a:pPr defTabSz="931774">
              <a:defRPr/>
            </a:pPr>
            <a:r>
              <a:rPr lang="en-US" sz="1800" b="1">
                <a:latin typeface="Times New Roman" panose="02020603050405020304" pitchFamily="18" charset="0"/>
                <a:cs typeface="Times New Roman" panose="02020603050405020304" pitchFamily="18" charset="0"/>
              </a:rPr>
              <a:t>Where will your resources come from?</a:t>
            </a:r>
            <a:endParaRPr lang="en-US" sz="1800">
              <a:latin typeface="Times New Roman" panose="02020603050405020304" pitchFamily="18" charset="0"/>
              <a:cs typeface="Times New Roman" panose="02020603050405020304" pitchFamily="18" charset="0"/>
            </a:endParaRPr>
          </a:p>
          <a:p>
            <a:pPr defTabSz="931774">
              <a:defRPr/>
            </a:pPr>
            <a:r>
              <a:rPr lang="en-US" sz="1800" b="1">
                <a:latin typeface="Times New Roman" panose="02020603050405020304" pitchFamily="18" charset="0"/>
                <a:cs typeface="Times New Roman" panose="02020603050405020304" pitchFamily="18" charset="0"/>
              </a:rPr>
              <a:t>What tools, services, and supplies will you need?</a:t>
            </a:r>
          </a:p>
          <a:p>
            <a:pPr defTabSz="931774">
              <a:defRPr/>
            </a:pPr>
            <a:endParaRPr lang="en-US" sz="1800" b="1">
              <a:latin typeface="Times New Roman" panose="02020603050405020304" pitchFamily="18" charset="0"/>
              <a:cs typeface="Times New Roman" panose="02020603050405020304" pitchFamily="18" charset="0"/>
            </a:endParaRPr>
          </a:p>
          <a:p>
            <a:pPr defTabSz="931774">
              <a:defRPr/>
            </a:pPr>
            <a:r>
              <a:rPr lang="en-US" sz="1800" b="1">
                <a:latin typeface="Times New Roman" panose="02020603050405020304" pitchFamily="18" charset="0"/>
                <a:cs typeface="Times New Roman" panose="02020603050405020304" pitchFamily="18" charset="0"/>
              </a:rPr>
              <a:t>Keep the following questions in mind when you are planning for success.</a:t>
            </a:r>
            <a:endParaRPr lang="en-US" sz="1800">
              <a:latin typeface="Times New Roman" panose="02020603050405020304" pitchFamily="18" charset="0"/>
              <a:cs typeface="Times New Roman" panose="02020603050405020304" pitchFamily="18" charset="0"/>
            </a:endParaRPr>
          </a:p>
          <a:p>
            <a:pPr defTabSz="931774">
              <a:defRPr/>
            </a:pPr>
            <a:r>
              <a:rPr lang="en-US" sz="1800">
                <a:latin typeface="Times New Roman" panose="02020603050405020304" pitchFamily="18" charset="0"/>
                <a:cs typeface="Times New Roman" panose="02020603050405020304" pitchFamily="18" charset="0"/>
              </a:rPr>
              <a:t>Let’s continue with reviewing the common type of budgets.</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4</a:t>
            </a:fld>
            <a:endParaRPr lang="en-US"/>
          </a:p>
        </p:txBody>
      </p:sp>
    </p:spTree>
    <p:extLst>
      <p:ext uri="{BB962C8B-B14F-4D97-AF65-F5344CB8AC3E}">
        <p14:creationId xmlns:p14="http://schemas.microsoft.com/office/powerpoint/2010/main" val="928526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Bef>
                <a:spcPts val="611"/>
              </a:spcBef>
              <a:spcAft>
                <a:spcPts val="1223"/>
              </a:spcAft>
            </a:pPr>
            <a:r>
              <a:rPr lang="en-US">
                <a:latin typeface="Times New Roman" panose="02020603050405020304" pitchFamily="18" charset="0"/>
                <a:cs typeface="Times New Roman" panose="02020603050405020304" pitchFamily="18" charset="0"/>
              </a:rPr>
              <a:t>While there are several types of budgets, one of the most common is an Operating Budget. It includes all aspects of running the organization and is used to plan finances for daily activities and recurring expenses like (grants and/or fundraising, administrative overhead, etc.) </a:t>
            </a:r>
          </a:p>
          <a:p>
            <a:pPr algn="just">
              <a:spcBef>
                <a:spcPts val="611"/>
              </a:spcBef>
              <a:spcAft>
                <a:spcPts val="1223"/>
              </a:spcAft>
            </a:pPr>
            <a:endParaRPr lang="en-US">
              <a:latin typeface="Times New Roman" panose="02020603050405020304" pitchFamily="18" charset="0"/>
              <a:cs typeface="Times New Roman" panose="02020603050405020304" pitchFamily="18" charset="0"/>
            </a:endParaRPr>
          </a:p>
          <a:p>
            <a:pPr algn="just">
              <a:spcBef>
                <a:spcPts val="611"/>
              </a:spcBef>
              <a:spcAft>
                <a:spcPts val="1223"/>
              </a:spcAft>
            </a:pPr>
            <a:r>
              <a:rPr lang="en-US">
                <a:latin typeface="Times New Roman" panose="02020603050405020304" pitchFamily="18" charset="0"/>
                <a:cs typeface="Times New Roman" panose="02020603050405020304" pitchFamily="18" charset="0"/>
              </a:rPr>
              <a:t>Depending on your organizational structure you may require a separate budget for (projects, programs or events) also known as the Program Budget which will roll into the Operating budget. </a:t>
            </a:r>
          </a:p>
          <a:p>
            <a:pPr algn="just"/>
            <a:endParaRPr lang="en-US" b="0" i="0">
              <a:solidFill>
                <a:srgbClr val="1F1F1F"/>
              </a:solidFill>
              <a:effectLst/>
              <a:latin typeface="TWK 400"/>
            </a:endParaRPr>
          </a:p>
          <a:p>
            <a:pPr algn="just"/>
            <a:r>
              <a:rPr lang="en-US" b="0" i="0">
                <a:solidFill>
                  <a:srgbClr val="1F1F1F"/>
                </a:solidFill>
                <a:effectLst/>
                <a:latin typeface="TWK 400"/>
              </a:rPr>
              <a:t>Below are some tips to keep in mind:</a:t>
            </a:r>
          </a:p>
          <a:p>
            <a:pPr algn="just"/>
            <a:endParaRPr lang="en-US" b="0" i="0">
              <a:solidFill>
                <a:srgbClr val="1F1F1F"/>
              </a:solidFill>
              <a:effectLst/>
              <a:latin typeface="TWK 400"/>
            </a:endParaRP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200">
                <a:solidFill>
                  <a:schemeClr val="tx1"/>
                </a:solidFill>
                <a:latin typeface="Arial" panose="020B0604020202020204" pitchFamily="34" charset="0"/>
                <a:cs typeface="Arial" panose="020B0604020202020204" pitchFamily="34" charset="0"/>
              </a:rPr>
              <a:t>Do </a:t>
            </a:r>
            <a:r>
              <a:rPr lang="en-US" sz="1200" b="1" u="sng">
                <a:solidFill>
                  <a:schemeClr val="tx1"/>
                </a:solidFill>
                <a:latin typeface="Arial" panose="020B0604020202020204" pitchFamily="34" charset="0"/>
                <a:cs typeface="Arial" panose="020B0604020202020204" pitchFamily="34" charset="0"/>
              </a:rPr>
              <a:t>not</a:t>
            </a:r>
            <a:r>
              <a:rPr lang="en-US" sz="1200" b="1">
                <a:solidFill>
                  <a:schemeClr val="tx1"/>
                </a:solidFill>
                <a:latin typeface="Arial" panose="020B0604020202020204" pitchFamily="34" charset="0"/>
                <a:cs typeface="Arial" panose="020B0604020202020204" pitchFamily="34" charset="0"/>
              </a:rPr>
              <a:t> </a:t>
            </a:r>
            <a:r>
              <a:rPr lang="en-US" sz="1200">
                <a:solidFill>
                  <a:schemeClr val="tx1"/>
                </a:solidFill>
                <a:latin typeface="Arial" panose="020B0604020202020204" pitchFamily="34" charset="0"/>
                <a:cs typeface="Arial" panose="020B0604020202020204" pitchFamily="34" charset="0"/>
              </a:rPr>
              <a:t>anticipate that your grant income will be the sole support. This is important because should this funding scream become unavailable you won’t have other means for sustaining your organization.</a:t>
            </a: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endParaRPr lang="en-US" sz="1200">
              <a:solidFill>
                <a:schemeClr val="tx1"/>
              </a:solidFill>
              <a:latin typeface="Arial" panose="020B0604020202020204" pitchFamily="34" charset="0"/>
              <a:cs typeface="Arial" panose="020B0604020202020204" pitchFamily="34" charset="0"/>
            </a:endParaRP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200">
                <a:solidFill>
                  <a:schemeClr val="tx1"/>
                </a:solidFill>
                <a:latin typeface="Arial" panose="020B0604020202020204" pitchFamily="34" charset="0"/>
                <a:cs typeface="Arial" panose="020B0604020202020204" pitchFamily="34" charset="0"/>
              </a:rPr>
              <a:t>Also, consider budget line items most subject to inflation (e.g., food, transportation) when planning for expenses. </a:t>
            </a: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200">
                <a:solidFill>
                  <a:schemeClr val="tx1"/>
                </a:solidFill>
                <a:latin typeface="Arial" panose="020B0604020202020204" pitchFamily="34" charset="0"/>
                <a:cs typeface="Arial" panose="020B0604020202020204" pitchFamily="34" charset="0"/>
              </a:rPr>
              <a:t>Finally, think about timing, when income will be received, and expenses will be paid. This is important because some funders may be performance driven and may not disburse funds upfront to cover expenses.</a:t>
            </a:r>
            <a:endParaRPr lang="en-US" b="0" i="0">
              <a:solidFill>
                <a:srgbClr val="1F1F1F"/>
              </a:solidFill>
              <a:effectLst/>
              <a:latin typeface="TWK 400"/>
            </a:endParaRPr>
          </a:p>
          <a:p>
            <a:pPr algn="just"/>
            <a:r>
              <a:rPr lang="en-US" b="0" i="0">
                <a:solidFill>
                  <a:srgbClr val="1F1F1F"/>
                </a:solidFill>
                <a:effectLst/>
                <a:latin typeface="TWK 400"/>
              </a:rPr>
              <a:t>The overall objective is to always make sure you have multiple funding sources and that you are planning organization goals.</a:t>
            </a:r>
            <a:endParaRPr lang="en-US"/>
          </a:p>
          <a:p>
            <a:pPr defTabSz="931774">
              <a:defRPr/>
            </a:pPr>
            <a:r>
              <a:rPr lang="en-US">
                <a:latin typeface="Times New Roman" panose="02020603050405020304" pitchFamily="18" charset="0"/>
                <a:cs typeface="Times New Roman" panose="02020603050405020304" pitchFamily="18" charset="0"/>
              </a:rPr>
              <a:t>Let’s continue with reviewing the elements of a budget.</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5</a:t>
            </a:fld>
            <a:endParaRPr lang="en-US"/>
          </a:p>
        </p:txBody>
      </p:sp>
    </p:spTree>
    <p:extLst>
      <p:ext uri="{BB962C8B-B14F-4D97-AF65-F5344CB8AC3E}">
        <p14:creationId xmlns:p14="http://schemas.microsoft.com/office/powerpoint/2010/main" val="159117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Aft>
                <a:spcPts val="600"/>
              </a:spcAft>
              <a:buNone/>
            </a:pPr>
            <a:r>
              <a:rPr lang="en-US" sz="1200" b="1" u="sng">
                <a:solidFill>
                  <a:schemeClr val="tx1"/>
                </a:solidFill>
                <a:latin typeface="Times New Roman" panose="02020603050405020304" pitchFamily="18" charset="0"/>
                <a:cs typeface="Times New Roman" panose="02020603050405020304" pitchFamily="18" charset="0"/>
              </a:rPr>
              <a:t>So, there’s TWO</a:t>
            </a:r>
            <a:r>
              <a:rPr lang="en-US" sz="1200">
                <a:solidFill>
                  <a:schemeClr val="tx1"/>
                </a:solidFill>
                <a:latin typeface="Times New Roman" panose="02020603050405020304" pitchFamily="18" charset="0"/>
                <a:cs typeface="Times New Roman" panose="02020603050405020304" pitchFamily="18" charset="0"/>
              </a:rPr>
              <a:t> main elements of a budget:</a:t>
            </a:r>
          </a:p>
          <a:p>
            <a:pPr marL="342900" indent="-342900">
              <a:spcBef>
                <a:spcPts val="600"/>
              </a:spcBef>
              <a:buFont typeface="+mj-lt"/>
              <a:buAutoNum type="arabicPeriod"/>
            </a:pPr>
            <a:r>
              <a:rPr lang="en-US" sz="1200" b="1">
                <a:solidFill>
                  <a:schemeClr val="tx1"/>
                </a:solidFill>
                <a:latin typeface="Times New Roman" panose="02020603050405020304" pitchFamily="18" charset="0"/>
                <a:cs typeface="Times New Roman" panose="02020603050405020304" pitchFamily="18" charset="0"/>
              </a:rPr>
              <a:t>Revenue</a:t>
            </a:r>
            <a:r>
              <a:rPr lang="en-US" sz="1200">
                <a:solidFill>
                  <a:schemeClr val="tx1"/>
                </a:solidFill>
                <a:latin typeface="Times New Roman" panose="02020603050405020304" pitchFamily="18" charset="0"/>
                <a:cs typeface="Times New Roman" panose="02020603050405020304" pitchFamily="18" charset="0"/>
              </a:rPr>
              <a:t>: Refers to income that contributes to the operations of an organization.</a:t>
            </a:r>
          </a:p>
          <a:p>
            <a:pPr marL="342900" indent="-342900" algn="just">
              <a:spcBef>
                <a:spcPts val="600"/>
              </a:spcBef>
              <a:buFont typeface="+mj-lt"/>
              <a:buAutoNum type="arabicPeriod"/>
            </a:pPr>
            <a:r>
              <a:rPr lang="en-US" sz="1200" b="1">
                <a:solidFill>
                  <a:schemeClr val="tx1"/>
                </a:solidFill>
                <a:latin typeface="Times New Roman" panose="02020603050405020304" pitchFamily="18" charset="0"/>
                <a:cs typeface="Times New Roman" panose="02020603050405020304" pitchFamily="18" charset="0"/>
              </a:rPr>
              <a:t>Expenses also known as Expenditures</a:t>
            </a:r>
            <a:r>
              <a:rPr lang="en-US" sz="1200">
                <a:solidFill>
                  <a:schemeClr val="tx1"/>
                </a:solidFill>
                <a:latin typeface="Times New Roman" panose="02020603050405020304" pitchFamily="18" charset="0"/>
                <a:cs typeface="Times New Roman" panose="02020603050405020304" pitchFamily="18" charset="0"/>
              </a:rPr>
              <a:t>: Refers to cost that contributes to an organization’s overall cost of doing business.</a:t>
            </a:r>
            <a:endParaRPr lang="en-US">
              <a:solidFill>
                <a:schemeClr val="tx1"/>
              </a:solidFill>
              <a:latin typeface="Times New Roman" panose="02020603050405020304" pitchFamily="18" charset="0"/>
              <a:cs typeface="Times New Roman" panose="02020603050405020304" pitchFamily="18" charset="0"/>
            </a:endParaRPr>
          </a:p>
          <a:p>
            <a:pPr defTabSz="931774">
              <a:defRPr/>
            </a:pPr>
            <a:r>
              <a:rPr lang="en-US" b="1">
                <a:latin typeface="Times New Roman" panose="02020603050405020304" pitchFamily="18" charset="0"/>
                <a:cs typeface="Times New Roman" panose="02020603050405020304" pitchFamily="18" charset="0"/>
              </a:rPr>
              <a:t>In the illustration below, some common revenue and expense types that are specific to grant focused budgets is listed here.</a:t>
            </a:r>
          </a:p>
          <a:p>
            <a:pPr defTabSz="931774">
              <a:defRPr/>
            </a:pPr>
            <a:r>
              <a:rPr lang="en-US" b="1">
                <a:latin typeface="Times New Roman" panose="02020603050405020304" pitchFamily="18" charset="0"/>
                <a:cs typeface="Times New Roman" panose="02020603050405020304" pitchFamily="18" charset="0"/>
              </a:rPr>
              <a:t>Just keep in mind that each category mentioned below may or may not be included in your budget and depending on the size and structure of your organization may include additional categories.</a:t>
            </a:r>
            <a:endParaRPr lang="en-US" sz="1800">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6</a:t>
            </a:fld>
            <a:endParaRPr lang="en-US"/>
          </a:p>
        </p:txBody>
      </p:sp>
    </p:spTree>
    <p:extLst>
      <p:ext uri="{BB962C8B-B14F-4D97-AF65-F5344CB8AC3E}">
        <p14:creationId xmlns:p14="http://schemas.microsoft.com/office/powerpoint/2010/main" val="1182161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ts val="2548"/>
              </a:lnSpc>
              <a:spcBef>
                <a:spcPts val="0"/>
              </a:spcBef>
              <a:spcAft>
                <a:spcPts val="611"/>
              </a:spcAft>
              <a:buClrTx/>
              <a:buSzTx/>
              <a:buFontTx/>
              <a:buNone/>
              <a:tabLst/>
              <a:defRPr/>
            </a:pPr>
            <a:r>
              <a:rPr lang="en-US">
                <a:latin typeface="Times New Roman" panose="02020603050405020304" pitchFamily="18" charset="0"/>
                <a:cs typeface="Times New Roman" panose="02020603050405020304" pitchFamily="18" charset="0"/>
              </a:rPr>
              <a:t>A balanced budget occurs when revenues are equal to or greater than total expenses. But keep in mind that any budget variances you may have will require a reason regardless if it is a positive variance or negative variance.</a:t>
            </a:r>
          </a:p>
          <a:p>
            <a:pPr marL="0" marR="0" lvl="0" indent="0" algn="just" defTabSz="914400" rtl="0" eaLnBrk="1" fontAlgn="auto" latinLnBrk="0" hangingPunct="1">
              <a:lnSpc>
                <a:spcPts val="2548"/>
              </a:lnSpc>
              <a:spcBef>
                <a:spcPts val="0"/>
              </a:spcBef>
              <a:spcAft>
                <a:spcPts val="611"/>
              </a:spcAft>
              <a:buClrTx/>
              <a:buSzTx/>
              <a:buFontTx/>
              <a:buNone/>
              <a:tabLst/>
              <a:defRPr/>
            </a:pPr>
            <a:endParaRPr lang="en-US">
              <a:latin typeface="Times New Roman" panose="02020603050405020304" pitchFamily="18" charset="0"/>
              <a:cs typeface="Times New Roman" panose="02020603050405020304" pitchFamily="18" charset="0"/>
            </a:endParaRPr>
          </a:p>
          <a:p>
            <a:pPr marL="0" indent="0">
              <a:lnSpc>
                <a:spcPct val="100000"/>
              </a:lnSpc>
              <a:spcBef>
                <a:spcPts val="0"/>
              </a:spcBef>
              <a:spcAft>
                <a:spcPts val="1200"/>
              </a:spcAft>
              <a:buClr>
                <a:schemeClr val="tx1">
                  <a:lumMod val="85000"/>
                  <a:lumOff val="15000"/>
                </a:schemeClr>
              </a:buClr>
              <a:buFont typeface="+mj-lt"/>
              <a:buNone/>
            </a:pPr>
            <a:r>
              <a:rPr lang="en-US" sz="1200" b="0" i="0">
                <a:solidFill>
                  <a:srgbClr val="222222"/>
                </a:solidFill>
                <a:effectLst/>
                <a:latin typeface="Times New Roman" panose="02020603050405020304" pitchFamily="18" charset="0"/>
                <a:cs typeface="Times New Roman" panose="02020603050405020304" pitchFamily="18" charset="0"/>
              </a:rPr>
              <a:t>A </a:t>
            </a:r>
            <a:r>
              <a:rPr lang="en-US" sz="1200" b="1" i="0">
                <a:solidFill>
                  <a:srgbClr val="222222"/>
                </a:solidFill>
                <a:effectLst/>
                <a:latin typeface="Times New Roman" panose="02020603050405020304" pitchFamily="18" charset="0"/>
                <a:cs typeface="Times New Roman" panose="02020603050405020304" pitchFamily="18" charset="0"/>
              </a:rPr>
              <a:t>positive</a:t>
            </a:r>
            <a:r>
              <a:rPr lang="en-US" sz="1200" b="0" i="0">
                <a:solidFill>
                  <a:srgbClr val="222222"/>
                </a:solidFill>
                <a:effectLst/>
                <a:latin typeface="Times New Roman" panose="02020603050405020304" pitchFamily="18" charset="0"/>
                <a:cs typeface="Times New Roman" panose="02020603050405020304" pitchFamily="18" charset="0"/>
              </a:rPr>
              <a:t> variance is the result of</a:t>
            </a:r>
            <a:r>
              <a:rPr lang="en-US" sz="1200">
                <a:solidFill>
                  <a:srgbClr val="222222"/>
                </a:solidFill>
                <a:latin typeface="Times New Roman" panose="02020603050405020304" pitchFamily="18" charset="0"/>
                <a:cs typeface="Times New Roman" panose="02020603050405020304" pitchFamily="18" charset="0"/>
              </a:rPr>
              <a:t> </a:t>
            </a:r>
            <a:r>
              <a:rPr lang="en-US" sz="1200" b="0" i="0">
                <a:solidFill>
                  <a:srgbClr val="222222"/>
                </a:solidFill>
                <a:effectLst/>
                <a:latin typeface="Times New Roman" panose="02020603050405020304" pitchFamily="18" charset="0"/>
                <a:cs typeface="Times New Roman" panose="02020603050405020304" pitchFamily="18" charset="0"/>
              </a:rPr>
              <a:t>revenue being higher than what was budgeted </a:t>
            </a:r>
            <a:r>
              <a:rPr lang="en-US" sz="1200" b="1" i="0">
                <a:solidFill>
                  <a:srgbClr val="222222"/>
                </a:solidFill>
                <a:effectLst/>
                <a:latin typeface="Times New Roman" panose="02020603050405020304" pitchFamily="18" charset="0"/>
                <a:cs typeface="Times New Roman" panose="02020603050405020304" pitchFamily="18" charset="0"/>
              </a:rPr>
              <a:t>OR</a:t>
            </a:r>
            <a:r>
              <a:rPr lang="en-US" sz="1200" b="0" i="0">
                <a:solidFill>
                  <a:srgbClr val="222222"/>
                </a:solidFill>
                <a:effectLst/>
                <a:latin typeface="Times New Roman" panose="02020603050405020304" pitchFamily="18" charset="0"/>
                <a:cs typeface="Times New Roman" panose="02020603050405020304" pitchFamily="18" charset="0"/>
              </a:rPr>
              <a:t> when your expenses is lower than what you budgeted.</a:t>
            </a:r>
          </a:p>
          <a:p>
            <a:pPr marL="0" indent="0">
              <a:lnSpc>
                <a:spcPct val="100000"/>
              </a:lnSpc>
              <a:spcBef>
                <a:spcPts val="0"/>
              </a:spcBef>
              <a:spcAft>
                <a:spcPts val="1200"/>
              </a:spcAft>
              <a:buClr>
                <a:schemeClr val="tx1">
                  <a:lumMod val="85000"/>
                  <a:lumOff val="15000"/>
                </a:schemeClr>
              </a:buClr>
              <a:buFont typeface="+mj-lt"/>
              <a:buNone/>
            </a:pPr>
            <a:r>
              <a:rPr lang="en-US" sz="1200" b="0" i="0">
                <a:solidFill>
                  <a:srgbClr val="222222"/>
                </a:solidFill>
                <a:effectLst/>
                <a:latin typeface="Times New Roman" panose="02020603050405020304" pitchFamily="18" charset="0"/>
                <a:cs typeface="Times New Roman" panose="02020603050405020304" pitchFamily="18" charset="0"/>
              </a:rPr>
              <a:t>And a </a:t>
            </a:r>
            <a:r>
              <a:rPr lang="en-US" sz="1200" b="1" i="0">
                <a:solidFill>
                  <a:srgbClr val="222222"/>
                </a:solidFill>
                <a:effectLst/>
                <a:latin typeface="Times New Roman" panose="02020603050405020304" pitchFamily="18" charset="0"/>
                <a:cs typeface="Times New Roman" panose="02020603050405020304" pitchFamily="18" charset="0"/>
              </a:rPr>
              <a:t>negative</a:t>
            </a:r>
            <a:r>
              <a:rPr lang="en-US" sz="1200" b="0" i="0">
                <a:solidFill>
                  <a:srgbClr val="222222"/>
                </a:solidFill>
                <a:effectLst/>
                <a:latin typeface="Times New Roman" panose="02020603050405020304" pitchFamily="18" charset="0"/>
                <a:cs typeface="Times New Roman" panose="02020603050405020304" pitchFamily="18" charset="0"/>
              </a:rPr>
              <a:t> variance is the result of funding falling below what was budgeted </a:t>
            </a:r>
            <a:r>
              <a:rPr lang="en-US" sz="1200" b="1" i="0">
                <a:solidFill>
                  <a:srgbClr val="222222"/>
                </a:solidFill>
                <a:effectLst/>
                <a:latin typeface="Times New Roman" panose="02020603050405020304" pitchFamily="18" charset="0"/>
                <a:cs typeface="Times New Roman" panose="02020603050405020304" pitchFamily="18" charset="0"/>
              </a:rPr>
              <a:t>OR</a:t>
            </a:r>
            <a:r>
              <a:rPr lang="en-US" sz="1200" b="0" i="0">
                <a:solidFill>
                  <a:srgbClr val="222222"/>
                </a:solidFill>
                <a:effectLst/>
                <a:latin typeface="Times New Roman" panose="02020603050405020304" pitchFamily="18" charset="0"/>
                <a:cs typeface="Times New Roman" panose="02020603050405020304" pitchFamily="18" charset="0"/>
              </a:rPr>
              <a:t> when expenses is over what you budgeted . So your budget should always be well pre-pared and reasonable.</a:t>
            </a:r>
            <a:endParaRPr lang="en-US" sz="1200">
              <a:solidFill>
                <a:schemeClr val="tx1"/>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2548"/>
              </a:lnSpc>
              <a:spcBef>
                <a:spcPts val="0"/>
              </a:spcBef>
              <a:spcAft>
                <a:spcPts val="611"/>
              </a:spcAft>
              <a:buClrTx/>
              <a:buSzTx/>
              <a:buFontTx/>
              <a:buNone/>
              <a:tabLst/>
              <a:defRPr/>
            </a:pPr>
            <a:endParaRPr lang="en-US">
              <a:latin typeface="Times New Roman" panose="02020603050405020304" pitchFamily="18" charset="0"/>
              <a:cs typeface="Times New Roman" panose="02020603050405020304" pitchFamily="18" charset="0"/>
            </a:endParaRPr>
          </a:p>
          <a:p>
            <a:pPr algn="just">
              <a:lnSpc>
                <a:spcPts val="2548"/>
              </a:lnSpc>
              <a:spcAft>
                <a:spcPts val="611"/>
              </a:spcAft>
            </a:pPr>
            <a:r>
              <a:rPr lang="en-US">
                <a:latin typeface="Times New Roman" panose="02020603050405020304" pitchFamily="18" charset="0"/>
                <a:cs typeface="Times New Roman" panose="02020603050405020304" pitchFamily="18" charset="0"/>
              </a:rPr>
              <a:t>Tip: You should always be transparent because there is no sure way of knowing if a funder will grant or deny an award if your budget shows a profit or a loss. </a:t>
            </a:r>
          </a:p>
          <a:p>
            <a:pPr algn="just">
              <a:lnSpc>
                <a:spcPts val="2548"/>
              </a:lnSpc>
              <a:spcAft>
                <a:spcPts val="611"/>
              </a:spcAft>
            </a:pPr>
            <a:r>
              <a:rPr lang="en-US">
                <a:latin typeface="Times New Roman" panose="02020603050405020304" pitchFamily="18" charset="0"/>
                <a:cs typeface="Times New Roman" panose="02020603050405020304" pitchFamily="18" charset="0"/>
              </a:rPr>
              <a:t>The important thing to keep in mind is that when applying for funding make sure you are clear on the grant requirements and follow them. Let’s continue by reviewing failing to budget.</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7</a:t>
            </a:fld>
            <a:endParaRPr lang="en-US"/>
          </a:p>
        </p:txBody>
      </p:sp>
    </p:spTree>
    <p:extLst>
      <p:ext uri="{BB962C8B-B14F-4D97-AF65-F5344CB8AC3E}">
        <p14:creationId xmlns:p14="http://schemas.microsoft.com/office/powerpoint/2010/main" val="2449538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Possible outcomes from failing to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Could result in higher spending when there are no spending limits in 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Donors and grantors may choose not to fund your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Creates uncertainty for management whether organizational goals can be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 continue with reviewing Part 1 Recap..</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cap="none"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8</a:t>
            </a:fld>
            <a:endParaRPr lang="en-US"/>
          </a:p>
        </p:txBody>
      </p:sp>
    </p:spTree>
    <p:extLst>
      <p:ext uri="{BB962C8B-B14F-4D97-AF65-F5344CB8AC3E}">
        <p14:creationId xmlns:p14="http://schemas.microsoft.com/office/powerpoint/2010/main" val="50861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163" lvl="0" indent="-284163" algn="just">
              <a:lnSpc>
                <a:spcPct val="100000"/>
              </a:lnSpc>
              <a:spcBef>
                <a:spcPts val="1200"/>
              </a:spcBef>
              <a:spcAft>
                <a:spcPts val="1200"/>
              </a:spcAft>
            </a:pPr>
            <a:r>
              <a:rPr lang="en-US" sz="1200" kern="1200">
                <a:latin typeface="Times New Roman" panose="02020603050405020304" pitchFamily="18" charset="0"/>
                <a:ea typeface="+mn-ea"/>
                <a:cs typeface="Times New Roman" panose="02020603050405020304" pitchFamily="18" charset="0"/>
              </a:rPr>
              <a:t>A well-thought-out budget can show funders you are credible.</a:t>
            </a:r>
          </a:p>
          <a:p>
            <a:pPr marL="284163" lvl="0" indent="-284163" algn="just">
              <a:lnSpc>
                <a:spcPct val="100000"/>
              </a:lnSpc>
              <a:spcBef>
                <a:spcPts val="600"/>
              </a:spcBef>
              <a:spcAft>
                <a:spcPts val="1200"/>
              </a:spcAft>
            </a:pPr>
            <a:r>
              <a:rPr lang="en-US" sz="1200" kern="1200">
                <a:latin typeface="Times New Roman" panose="02020603050405020304" pitchFamily="18" charset="0"/>
                <a:cs typeface="Times New Roman" panose="02020603050405020304" pitchFamily="18" charset="0"/>
              </a:rPr>
              <a:t>You need money to spend money, you should not rely on one funding source to operate. </a:t>
            </a:r>
          </a:p>
          <a:p>
            <a:pPr marL="284163" lvl="0" indent="-284163" algn="just">
              <a:lnSpc>
                <a:spcPct val="100000"/>
              </a:lnSpc>
              <a:spcBef>
                <a:spcPts val="600"/>
              </a:spcBef>
              <a:spcAft>
                <a:spcPts val="1200"/>
              </a:spcAft>
            </a:pPr>
            <a:r>
              <a:rPr lang="en-US" sz="1200" kern="1200">
                <a:latin typeface="Times New Roman" panose="02020603050405020304" pitchFamily="18" charset="0"/>
                <a:cs typeface="Times New Roman" panose="02020603050405020304" pitchFamily="18" charset="0"/>
              </a:rPr>
              <a:t>Operating budgets are the most common type of budgets used.</a:t>
            </a:r>
          </a:p>
          <a:p>
            <a:pPr marL="284163" lvl="0" indent="-284163" algn="just">
              <a:lnSpc>
                <a:spcPct val="100000"/>
              </a:lnSpc>
              <a:spcBef>
                <a:spcPts val="600"/>
              </a:spcBef>
              <a:spcAft>
                <a:spcPts val="1200"/>
              </a:spcAft>
            </a:pPr>
            <a:r>
              <a:rPr lang="en-US" sz="1200" kern="1200">
                <a:latin typeface="Times New Roman" panose="02020603050405020304" pitchFamily="18" charset="0"/>
                <a:cs typeface="Times New Roman" panose="02020603050405020304" pitchFamily="18" charset="0"/>
              </a:rPr>
              <a:t>The two main elements of a budget are Revenue and Expenses.</a:t>
            </a:r>
          </a:p>
          <a:p>
            <a:pPr marL="284163" lvl="0" indent="-284163" algn="just">
              <a:lnSpc>
                <a:spcPct val="100000"/>
              </a:lnSpc>
              <a:spcBef>
                <a:spcPts val="600"/>
              </a:spcBef>
              <a:spcAft>
                <a:spcPts val="1200"/>
              </a:spcAft>
            </a:pPr>
            <a:r>
              <a:rPr lang="en-US" sz="1200" kern="1200">
                <a:latin typeface="Times New Roman" panose="02020603050405020304" pitchFamily="18" charset="0"/>
                <a:cs typeface="Times New Roman" panose="02020603050405020304" pitchFamily="18" charset="0"/>
              </a:rPr>
              <a:t>Budget variances will require an explanation whether positive or negative.</a:t>
            </a:r>
          </a:p>
          <a:p>
            <a:pPr marL="284163" lvl="0" indent="-284163" algn="just">
              <a:lnSpc>
                <a:spcPct val="100000"/>
              </a:lnSpc>
              <a:spcBef>
                <a:spcPts val="600"/>
              </a:spcBef>
              <a:spcAft>
                <a:spcPts val="1200"/>
              </a:spcAft>
            </a:pPr>
            <a:r>
              <a:rPr lang="en-US" sz="1200" kern="1200">
                <a:latin typeface="Times New Roman" panose="02020603050405020304" pitchFamily="18" charset="0"/>
                <a:cs typeface="Times New Roman" panose="02020603050405020304" pitchFamily="18" charset="0"/>
              </a:rPr>
              <a:t>Failing to budget could result in possible overspending, not getting funded or not meeting goals.</a:t>
            </a:r>
          </a:p>
          <a:p>
            <a:endParaRPr lang="en-US"/>
          </a:p>
        </p:txBody>
      </p:sp>
      <p:sp>
        <p:nvSpPr>
          <p:cNvPr id="4" name="Slide Number Placeholder 3"/>
          <p:cNvSpPr>
            <a:spLocks noGrp="1"/>
          </p:cNvSpPr>
          <p:nvPr>
            <p:ph type="sldNum" sz="quarter" idx="5"/>
          </p:nvPr>
        </p:nvSpPr>
        <p:spPr/>
        <p:txBody>
          <a:bodyPr/>
          <a:lstStyle/>
          <a:p>
            <a:fld id="{9CA004F4-F240-48F9-8AE1-486585C7F00D}" type="slidenum">
              <a:rPr lang="en-US" smtClean="0"/>
              <a:t>9</a:t>
            </a:fld>
            <a:endParaRPr lang="en-US"/>
          </a:p>
        </p:txBody>
      </p:sp>
    </p:spTree>
    <p:extLst>
      <p:ext uri="{BB962C8B-B14F-4D97-AF65-F5344CB8AC3E}">
        <p14:creationId xmlns:p14="http://schemas.microsoft.com/office/powerpoint/2010/main" val="207470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4126-4D69-A325-78ED-15A396FCFA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D4915-9CF3-5AC4-F19D-45ADA297A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4787F2-3DD6-E2D2-5845-82D3142EECEF}"/>
              </a:ext>
            </a:extLst>
          </p:cNvPr>
          <p:cNvSpPr>
            <a:spLocks noGrp="1"/>
          </p:cNvSpPr>
          <p:nvPr>
            <p:ph type="dt" sz="half" idx="10"/>
          </p:nvPr>
        </p:nvSpPr>
        <p:spPr/>
        <p:txBody>
          <a:bodyPr/>
          <a:lstStyle/>
          <a:p>
            <a:fld id="{8DA08ED5-AEFE-4443-9040-726EF6690995}" type="datetime1">
              <a:rPr lang="en-US" smtClean="0"/>
              <a:t>7/19/2023</a:t>
            </a:fld>
            <a:endParaRPr lang="en-US"/>
          </a:p>
        </p:txBody>
      </p:sp>
      <p:sp>
        <p:nvSpPr>
          <p:cNvPr id="5" name="Footer Placeholder 4">
            <a:extLst>
              <a:ext uri="{FF2B5EF4-FFF2-40B4-BE49-F238E27FC236}">
                <a16:creationId xmlns:a16="http://schemas.microsoft.com/office/drawing/2014/main" id="{79AD8255-7BED-C661-43D3-8C46AADF8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5C0C4-8006-C895-A2B5-98C3135E60B4}"/>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259536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02A4-88FA-062F-D79C-8C66A2E032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2204C-0690-E44E-317B-ABEA583CE0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0FB79-C685-307E-2C6A-64C4306B2E54}"/>
              </a:ext>
            </a:extLst>
          </p:cNvPr>
          <p:cNvSpPr>
            <a:spLocks noGrp="1"/>
          </p:cNvSpPr>
          <p:nvPr>
            <p:ph type="dt" sz="half" idx="10"/>
          </p:nvPr>
        </p:nvSpPr>
        <p:spPr/>
        <p:txBody>
          <a:bodyPr/>
          <a:lstStyle/>
          <a:p>
            <a:fld id="{3B2591E0-5367-4F2F-9C30-2087D79A846D}" type="datetime1">
              <a:rPr lang="en-US" noProof="0" smtClean="0"/>
              <a:t>7/19/2023</a:t>
            </a:fld>
            <a:endParaRPr lang="en-US" noProof="0"/>
          </a:p>
        </p:txBody>
      </p:sp>
      <p:sp>
        <p:nvSpPr>
          <p:cNvPr id="5" name="Footer Placeholder 4">
            <a:extLst>
              <a:ext uri="{FF2B5EF4-FFF2-40B4-BE49-F238E27FC236}">
                <a16:creationId xmlns:a16="http://schemas.microsoft.com/office/drawing/2014/main" id="{118B5CEB-74DB-39E2-3784-EA9E0D42EFE3}"/>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7727FD9C-857C-491A-C476-B3169D73EBD9}"/>
              </a:ext>
            </a:extLst>
          </p:cNvPr>
          <p:cNvSpPr>
            <a:spLocks noGrp="1"/>
          </p:cNvSpPr>
          <p:nvPr>
            <p:ph type="sldNum" sz="quarter" idx="12"/>
          </p:nvPr>
        </p:nvSpPr>
        <p:spPr/>
        <p:txBody>
          <a:bodyPr/>
          <a:lstStyle/>
          <a:p>
            <a:fld id="{82EE24B5-652C-4DB5-B7C3-B5BBEC1280B1}" type="slidenum">
              <a:rPr lang="en-US" noProof="0" smtClean="0"/>
              <a:pPr/>
              <a:t>‹#›</a:t>
            </a:fld>
            <a:endParaRPr lang="en-US" noProof="0"/>
          </a:p>
        </p:txBody>
      </p:sp>
    </p:spTree>
    <p:extLst>
      <p:ext uri="{BB962C8B-B14F-4D97-AF65-F5344CB8AC3E}">
        <p14:creationId xmlns:p14="http://schemas.microsoft.com/office/powerpoint/2010/main" val="28730902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A909D-E9AA-490F-6A12-C04D8BA00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816263-E994-7AE8-71D9-EDD06BBBD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5CDF2-6708-D31A-CEA4-9ACBA5D2E7FA}"/>
              </a:ext>
            </a:extLst>
          </p:cNvPr>
          <p:cNvSpPr>
            <a:spLocks noGrp="1"/>
          </p:cNvSpPr>
          <p:nvPr>
            <p:ph type="dt" sz="half" idx="10"/>
          </p:nvPr>
        </p:nvSpPr>
        <p:spPr/>
        <p:txBody>
          <a:bodyPr/>
          <a:lstStyle/>
          <a:p>
            <a:fld id="{3B2591E0-5367-4F2F-9C30-2087D79A846D}" type="datetime1">
              <a:rPr lang="en-US" noProof="0" smtClean="0"/>
              <a:t>7/19/2023</a:t>
            </a:fld>
            <a:endParaRPr lang="en-US" noProof="0"/>
          </a:p>
        </p:txBody>
      </p:sp>
      <p:sp>
        <p:nvSpPr>
          <p:cNvPr id="5" name="Footer Placeholder 4">
            <a:extLst>
              <a:ext uri="{FF2B5EF4-FFF2-40B4-BE49-F238E27FC236}">
                <a16:creationId xmlns:a16="http://schemas.microsoft.com/office/drawing/2014/main" id="{C2F37E33-3F26-ECE6-9CCA-680731185505}"/>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21272998-18AC-7C4C-40BD-24B7EE4FEBE3}"/>
              </a:ext>
            </a:extLst>
          </p:cNvPr>
          <p:cNvSpPr>
            <a:spLocks noGrp="1"/>
          </p:cNvSpPr>
          <p:nvPr>
            <p:ph type="sldNum" sz="quarter" idx="12"/>
          </p:nvPr>
        </p:nvSpPr>
        <p:spPr/>
        <p:txBody>
          <a:bodyPr/>
          <a:lstStyle/>
          <a:p>
            <a:fld id="{82EE24B5-652C-4DB5-B7C3-B5BBEC1280B1}" type="slidenum">
              <a:rPr lang="en-US" noProof="0" smtClean="0"/>
              <a:pPr/>
              <a:t>‹#›</a:t>
            </a:fld>
            <a:endParaRPr lang="en-US" noProof="0"/>
          </a:p>
        </p:txBody>
      </p:sp>
    </p:spTree>
    <p:extLst>
      <p:ext uri="{BB962C8B-B14F-4D97-AF65-F5344CB8AC3E}">
        <p14:creationId xmlns:p14="http://schemas.microsoft.com/office/powerpoint/2010/main" val="360917511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3746-3BBC-E7B2-EC69-3EA21C87E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ADACB-66E8-690B-42EE-9DE40A4D6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C925F-9438-B187-84BD-6AB5DC68E122}"/>
              </a:ext>
            </a:extLst>
          </p:cNvPr>
          <p:cNvSpPr>
            <a:spLocks noGrp="1"/>
          </p:cNvSpPr>
          <p:nvPr>
            <p:ph type="dt" sz="half" idx="10"/>
          </p:nvPr>
        </p:nvSpPr>
        <p:spPr/>
        <p:txBody>
          <a:bodyPr/>
          <a:lstStyle/>
          <a:p>
            <a:fld id="{0312561F-7E45-400C-8758-912CDFE9410A}" type="datetime1">
              <a:rPr lang="en-US" smtClean="0"/>
              <a:t>7/19/2023</a:t>
            </a:fld>
            <a:endParaRPr lang="en-US"/>
          </a:p>
        </p:txBody>
      </p:sp>
      <p:sp>
        <p:nvSpPr>
          <p:cNvPr id="5" name="Footer Placeholder 4">
            <a:extLst>
              <a:ext uri="{FF2B5EF4-FFF2-40B4-BE49-F238E27FC236}">
                <a16:creationId xmlns:a16="http://schemas.microsoft.com/office/drawing/2014/main" id="{707338F1-DD10-B6C8-C140-298C02FEF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6C7F6-2D2E-DA03-0945-5224EAF00091}"/>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2722584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95584-9FE2-7BB3-84BB-F73032C0D7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2B05AA-84FF-4688-4551-B2EA4F15CA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1E8107-1AE2-A0D2-24BF-45FA34D3FCAE}"/>
              </a:ext>
            </a:extLst>
          </p:cNvPr>
          <p:cNvSpPr>
            <a:spLocks noGrp="1"/>
          </p:cNvSpPr>
          <p:nvPr>
            <p:ph type="dt" sz="half" idx="10"/>
          </p:nvPr>
        </p:nvSpPr>
        <p:spPr/>
        <p:txBody>
          <a:bodyPr/>
          <a:lstStyle/>
          <a:p>
            <a:fld id="{85E24BC7-4CDB-41D7-81AF-9CE8473FF4B8}" type="datetime1">
              <a:rPr lang="en-US" smtClean="0"/>
              <a:t>7/19/2023</a:t>
            </a:fld>
            <a:endParaRPr lang="en-US"/>
          </a:p>
        </p:txBody>
      </p:sp>
      <p:sp>
        <p:nvSpPr>
          <p:cNvPr id="5" name="Footer Placeholder 4">
            <a:extLst>
              <a:ext uri="{FF2B5EF4-FFF2-40B4-BE49-F238E27FC236}">
                <a16:creationId xmlns:a16="http://schemas.microsoft.com/office/drawing/2014/main" id="{C14C7681-9D9A-D4DB-E285-E24D00652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124C5-3C43-B530-4A78-D438FD1AE70F}"/>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184660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88C4-92BC-E9FB-12F4-C17945512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4F9858-FD05-5650-A170-DC0053BF54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6ABCAE-BD2A-DE34-675F-E4036E66B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09BA12-8378-42AC-FBCC-74C940665783}"/>
              </a:ext>
            </a:extLst>
          </p:cNvPr>
          <p:cNvSpPr>
            <a:spLocks noGrp="1"/>
          </p:cNvSpPr>
          <p:nvPr>
            <p:ph type="dt" sz="half" idx="10"/>
          </p:nvPr>
        </p:nvSpPr>
        <p:spPr/>
        <p:txBody>
          <a:bodyPr/>
          <a:lstStyle/>
          <a:p>
            <a:fld id="{397CD216-73DE-4B96-8E1B-BB64D86142BB}" type="datetime1">
              <a:rPr lang="en-US" smtClean="0"/>
              <a:t>7/19/2023</a:t>
            </a:fld>
            <a:endParaRPr lang="en-US"/>
          </a:p>
        </p:txBody>
      </p:sp>
      <p:sp>
        <p:nvSpPr>
          <p:cNvPr id="6" name="Footer Placeholder 5">
            <a:extLst>
              <a:ext uri="{FF2B5EF4-FFF2-40B4-BE49-F238E27FC236}">
                <a16:creationId xmlns:a16="http://schemas.microsoft.com/office/drawing/2014/main" id="{2F355A2A-6174-4803-0C6A-8B1C61CFF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0E1DC5-8291-115E-B523-654D1AFF67D6}"/>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186044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A3AC-1AF7-814C-2306-6A11E84D06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CFD20A-F4D4-EF42-AC5D-F6FDF1CC7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9CA80-C0DF-27C4-47F5-60B0380E07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9FD30-DCA9-4D91-441F-4598F19E9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783955-A272-6333-19F9-AACDA65C32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5A951D-6AD2-B775-E2C8-C9A9729EB0BF}"/>
              </a:ext>
            </a:extLst>
          </p:cNvPr>
          <p:cNvSpPr>
            <a:spLocks noGrp="1"/>
          </p:cNvSpPr>
          <p:nvPr>
            <p:ph type="dt" sz="half" idx="10"/>
          </p:nvPr>
        </p:nvSpPr>
        <p:spPr/>
        <p:txBody>
          <a:bodyPr/>
          <a:lstStyle/>
          <a:p>
            <a:fld id="{C6A5CD8C-7FEF-4E71-8EB9-D3BA6E2E3E9E}" type="datetime1">
              <a:rPr lang="en-US" smtClean="0"/>
              <a:t>7/19/2023</a:t>
            </a:fld>
            <a:endParaRPr lang="en-US"/>
          </a:p>
        </p:txBody>
      </p:sp>
      <p:sp>
        <p:nvSpPr>
          <p:cNvPr id="8" name="Footer Placeholder 7">
            <a:extLst>
              <a:ext uri="{FF2B5EF4-FFF2-40B4-BE49-F238E27FC236}">
                <a16:creationId xmlns:a16="http://schemas.microsoft.com/office/drawing/2014/main" id="{AD281131-50C0-695F-66E6-BFE9257ED5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00583-3933-90E1-AAAE-EAE12073C975}"/>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301734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1744C-E078-F838-9F2B-F9A472C347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9AA3C3-0B5F-3B43-A24A-5BD4F4061605}"/>
              </a:ext>
            </a:extLst>
          </p:cNvPr>
          <p:cNvSpPr>
            <a:spLocks noGrp="1"/>
          </p:cNvSpPr>
          <p:nvPr>
            <p:ph type="dt" sz="half" idx="10"/>
          </p:nvPr>
        </p:nvSpPr>
        <p:spPr/>
        <p:txBody>
          <a:bodyPr/>
          <a:lstStyle/>
          <a:p>
            <a:fld id="{4BE4379E-9B58-41EA-B928-5B1C8436A60E}" type="datetime1">
              <a:rPr lang="en-US" smtClean="0"/>
              <a:t>7/19/2023</a:t>
            </a:fld>
            <a:endParaRPr lang="en-US"/>
          </a:p>
        </p:txBody>
      </p:sp>
      <p:sp>
        <p:nvSpPr>
          <p:cNvPr id="4" name="Footer Placeholder 3">
            <a:extLst>
              <a:ext uri="{FF2B5EF4-FFF2-40B4-BE49-F238E27FC236}">
                <a16:creationId xmlns:a16="http://schemas.microsoft.com/office/drawing/2014/main" id="{C8814EDE-824D-F736-ADB7-0F431240BB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6D3724-4A5D-3A66-0682-60B8A128A3E9}"/>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18175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0E6BA-AFB7-604C-F068-11F3DADDE78D}"/>
              </a:ext>
            </a:extLst>
          </p:cNvPr>
          <p:cNvSpPr>
            <a:spLocks noGrp="1"/>
          </p:cNvSpPr>
          <p:nvPr>
            <p:ph type="dt" sz="half" idx="10"/>
          </p:nvPr>
        </p:nvSpPr>
        <p:spPr/>
        <p:txBody>
          <a:bodyPr/>
          <a:lstStyle/>
          <a:p>
            <a:fld id="{40B0A371-51FE-4D99-BD87-6A650FCE519D}" type="datetime1">
              <a:rPr lang="en-US" smtClean="0"/>
              <a:t>7/19/2023</a:t>
            </a:fld>
            <a:endParaRPr lang="en-US"/>
          </a:p>
        </p:txBody>
      </p:sp>
      <p:sp>
        <p:nvSpPr>
          <p:cNvPr id="3" name="Footer Placeholder 2">
            <a:extLst>
              <a:ext uri="{FF2B5EF4-FFF2-40B4-BE49-F238E27FC236}">
                <a16:creationId xmlns:a16="http://schemas.microsoft.com/office/drawing/2014/main" id="{779CF749-AE9F-73B0-C8DC-8EF24F2B0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0E60A4-C237-481B-F6D0-3557B55DD322}"/>
              </a:ext>
            </a:extLst>
          </p:cNvPr>
          <p:cNvSpPr>
            <a:spLocks noGrp="1"/>
          </p:cNvSpPr>
          <p:nvPr>
            <p:ph type="sldNum" sz="quarter" idx="12"/>
          </p:nvPr>
        </p:nvSpPr>
        <p:spPr/>
        <p:txBody>
          <a:bodyPr/>
          <a:lstStyle/>
          <a:p>
            <a:fld id="{82EE24B5-652C-4DB5-B7C3-B5BBEC1280B1}" type="slidenum">
              <a:rPr lang="en-US" noProof="0" smtClean="0"/>
              <a:t>‹#›</a:t>
            </a:fld>
            <a:endParaRPr lang="en-US" noProof="0"/>
          </a:p>
        </p:txBody>
      </p:sp>
    </p:spTree>
    <p:extLst>
      <p:ext uri="{BB962C8B-B14F-4D97-AF65-F5344CB8AC3E}">
        <p14:creationId xmlns:p14="http://schemas.microsoft.com/office/powerpoint/2010/main" val="42999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E900A-04D8-46D3-0F75-E71F3EC09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EB7303-6120-AD5B-EBD3-374F448384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B091C6-EB8E-2568-D6A7-CD906BCE3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C069ED-0F7A-2EFF-6643-8EBCA49E92E5}"/>
              </a:ext>
            </a:extLst>
          </p:cNvPr>
          <p:cNvSpPr>
            <a:spLocks noGrp="1"/>
          </p:cNvSpPr>
          <p:nvPr>
            <p:ph type="dt" sz="half" idx="10"/>
          </p:nvPr>
        </p:nvSpPr>
        <p:spPr/>
        <p:txBody>
          <a:bodyPr/>
          <a:lstStyle/>
          <a:p>
            <a:fld id="{5FCF8CFF-A1C0-4B6C-AA8D-BE72CB14468D}" type="datetime1">
              <a:rPr lang="en-US" smtClean="0"/>
              <a:t>7/19/2023</a:t>
            </a:fld>
            <a:endParaRPr lang="en-US"/>
          </a:p>
        </p:txBody>
      </p:sp>
      <p:sp>
        <p:nvSpPr>
          <p:cNvPr id="6" name="Footer Placeholder 5">
            <a:extLst>
              <a:ext uri="{FF2B5EF4-FFF2-40B4-BE49-F238E27FC236}">
                <a16:creationId xmlns:a16="http://schemas.microsoft.com/office/drawing/2014/main" id="{45F0F892-A524-2CBE-788A-C4A6B6B9C0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140F29-0350-1185-2DEB-E94CB6EA3CF4}"/>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200035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3A07-F7CE-115B-B8B0-5036C24608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5B176-ADA2-7A71-70A7-AE04E82DF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703F4-7A48-0FA0-BC00-C29CAF8CA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04054-6DF5-A97A-358C-0FA560F45F38}"/>
              </a:ext>
            </a:extLst>
          </p:cNvPr>
          <p:cNvSpPr>
            <a:spLocks noGrp="1"/>
          </p:cNvSpPr>
          <p:nvPr>
            <p:ph type="dt" sz="half" idx="10"/>
          </p:nvPr>
        </p:nvSpPr>
        <p:spPr/>
        <p:txBody>
          <a:bodyPr/>
          <a:lstStyle/>
          <a:p>
            <a:fld id="{8C6D634D-0427-413D-A0D0-098959D06FEF}" type="datetime1">
              <a:rPr lang="en-US" smtClean="0"/>
              <a:t>7/19/2023</a:t>
            </a:fld>
            <a:endParaRPr lang="en-US"/>
          </a:p>
        </p:txBody>
      </p:sp>
      <p:sp>
        <p:nvSpPr>
          <p:cNvPr id="6" name="Footer Placeholder 5">
            <a:extLst>
              <a:ext uri="{FF2B5EF4-FFF2-40B4-BE49-F238E27FC236}">
                <a16:creationId xmlns:a16="http://schemas.microsoft.com/office/drawing/2014/main" id="{4003E86F-CFF0-D156-5880-882082F78A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A0C3F-F3C0-2C29-1E5E-876F624CB59E}"/>
              </a:ext>
            </a:extLst>
          </p:cNvPr>
          <p:cNvSpPr>
            <a:spLocks noGrp="1"/>
          </p:cNvSpPr>
          <p:nvPr>
            <p:ph type="sldNum" sz="quarter" idx="12"/>
          </p:nvPr>
        </p:nvSpPr>
        <p:spPr/>
        <p:txBody>
          <a:bodyPr/>
          <a:lstStyle/>
          <a:p>
            <a:fld id="{82EE24B5-652C-4DB5-B7C3-B5BBEC1280B1}" type="slidenum">
              <a:rPr lang="en-US" smtClean="0"/>
              <a:t>‹#›</a:t>
            </a:fld>
            <a:endParaRPr lang="en-US"/>
          </a:p>
        </p:txBody>
      </p:sp>
    </p:spTree>
    <p:extLst>
      <p:ext uri="{BB962C8B-B14F-4D97-AF65-F5344CB8AC3E}">
        <p14:creationId xmlns:p14="http://schemas.microsoft.com/office/powerpoint/2010/main" val="283685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DCD9FD-71FF-270F-3BD5-BEDF23285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BEE4E-2701-4DE7-0824-04FD025EA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408051-7FD3-E34A-9110-E028E65B3F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591E0-5367-4F2F-9C30-2087D79A846D}" type="datetime1">
              <a:rPr lang="en-US" noProof="0" smtClean="0"/>
              <a:t>7/19/2023</a:t>
            </a:fld>
            <a:endParaRPr lang="en-US" noProof="0"/>
          </a:p>
        </p:txBody>
      </p:sp>
      <p:sp>
        <p:nvSpPr>
          <p:cNvPr id="5" name="Footer Placeholder 4">
            <a:extLst>
              <a:ext uri="{FF2B5EF4-FFF2-40B4-BE49-F238E27FC236}">
                <a16:creationId xmlns:a16="http://schemas.microsoft.com/office/drawing/2014/main" id="{1079A809-352C-6423-FF65-57BD28A3A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6" name="Slide Number Placeholder 5">
            <a:extLst>
              <a:ext uri="{FF2B5EF4-FFF2-40B4-BE49-F238E27FC236}">
                <a16:creationId xmlns:a16="http://schemas.microsoft.com/office/drawing/2014/main" id="{132FE16A-A4D1-97FC-B16A-405EF888B5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E24B5-652C-4DB5-B7C3-B5BBEC1280B1}" type="slidenum">
              <a:rPr lang="en-US" noProof="0" smtClean="0"/>
              <a:pPr/>
              <a:t>‹#›</a:t>
            </a:fld>
            <a:endParaRPr lang="en-US" noProof="0"/>
          </a:p>
        </p:txBody>
      </p:sp>
      <p:sp>
        <p:nvSpPr>
          <p:cNvPr id="7" name="Oval 6">
            <a:extLst>
              <a:ext uri="{FF2B5EF4-FFF2-40B4-BE49-F238E27FC236}">
                <a16:creationId xmlns:a16="http://schemas.microsoft.com/office/drawing/2014/main" id="{0858A07C-9134-07D6-968B-36B0BEAD448F}"/>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3059667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onyxtruth.com/2019/07/08/do-yall-really-want-diversity-of-thought/"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slideLayout" Target="../slideLayouts/slideLayout7.xml"/><Relationship Id="rId7" Type="http://schemas.openxmlformats.org/officeDocument/2006/relationships/diagramLayout" Target="../diagrams/layout7.xml"/><Relationship Id="rId12" Type="http://schemas.openxmlformats.org/officeDocument/2006/relationships/image" Target="../media/image1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Data" Target="../diagrams/data7.xml"/><Relationship Id="rId11" Type="http://schemas.openxmlformats.org/officeDocument/2006/relationships/image" Target="../media/image3.png"/><Relationship Id="rId5" Type="http://schemas.openxmlformats.org/officeDocument/2006/relationships/image" Target="../media/image13.png"/><Relationship Id="rId10" Type="http://schemas.microsoft.com/office/2007/relationships/diagramDrawing" Target="../diagrams/drawing7.xml"/><Relationship Id="rId4" Type="http://schemas.openxmlformats.org/officeDocument/2006/relationships/notesSlide" Target="../notesSlides/notesSlide10.xml"/><Relationship Id="rId9" Type="http://schemas.openxmlformats.org/officeDocument/2006/relationships/diagramColors" Target="../diagrams/colors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7.xml"/><Relationship Id="rId7" Type="http://schemas.openxmlformats.org/officeDocument/2006/relationships/diagramQuickStyle" Target="../diagrams/quickStyle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1.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7.xml"/><Relationship Id="rId7" Type="http://schemas.openxmlformats.org/officeDocument/2006/relationships/diagramQuickStyle" Target="../diagrams/quickStyle9.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3.png"/><Relationship Id="rId4" Type="http://schemas.openxmlformats.org/officeDocument/2006/relationships/notesSlide" Target="../notesSlides/notesSlide16.xml"/><Relationship Id="rId9" Type="http://schemas.microsoft.com/office/2007/relationships/diagramDrawing" Target="../diagrams/drawing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7.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7.xml"/><Relationship Id="rId7" Type="http://schemas.openxmlformats.org/officeDocument/2006/relationships/diagramLayout" Target="../diagrams/layout3.xml"/><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3.xml"/><Relationship Id="rId11" Type="http://schemas.openxmlformats.org/officeDocument/2006/relationships/image" Target="../media/image14.png"/><Relationship Id="rId5" Type="http://schemas.openxmlformats.org/officeDocument/2006/relationships/image" Target="../media/image13.png"/><Relationship Id="rId10" Type="http://schemas.microsoft.com/office/2007/relationships/diagramDrawing" Target="../diagrams/drawing3.xml"/><Relationship Id="rId4" Type="http://schemas.openxmlformats.org/officeDocument/2006/relationships/notesSlide" Target="../notesSlides/notesSlide5.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7.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7.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F8CF06A-B594-4BA2-8B1E-D649096D742F}"/>
              </a:ext>
            </a:extLst>
          </p:cNvPr>
          <p:cNvSpPr>
            <a:spLocks noGrp="1"/>
          </p:cNvSpPr>
          <p:nvPr>
            <p:ph type="subTitle" idx="1"/>
          </p:nvPr>
        </p:nvSpPr>
        <p:spPr>
          <a:xfrm>
            <a:off x="6805053" y="4399130"/>
            <a:ext cx="4829101" cy="749012"/>
          </a:xfrm>
        </p:spPr>
        <p:txBody>
          <a:bodyPr anchorCtr="0">
            <a:normAutofit fontScale="92500" lnSpcReduction="10000"/>
          </a:bodyPr>
          <a:lstStyle/>
          <a:p>
            <a:pPr algn="ctr">
              <a:lnSpc>
                <a:spcPct val="120000"/>
              </a:lnSpc>
              <a:spcBef>
                <a:spcPts val="0"/>
              </a:spcBef>
              <a:spcAft>
                <a:spcPts val="600"/>
              </a:spcAft>
            </a:pPr>
            <a:r>
              <a:rPr lang="en-US" sz="1600" b="1" i="0" cap="none">
                <a:solidFill>
                  <a:schemeClr val="tx1">
                    <a:lumMod val="85000"/>
                    <a:lumOff val="15000"/>
                  </a:schemeClr>
                </a:solidFill>
                <a:latin typeface="Times New Roman" panose="02020603050405020304" pitchFamily="18" charset="0"/>
                <a:cs typeface="Times New Roman" panose="02020603050405020304" pitchFamily="18" charset="0"/>
              </a:rPr>
              <a:t>presented by</a:t>
            </a:r>
          </a:p>
          <a:p>
            <a:pPr algn="ctr">
              <a:lnSpc>
                <a:spcPct val="120000"/>
              </a:lnSpc>
              <a:spcBef>
                <a:spcPts val="0"/>
              </a:spcBef>
              <a:spcAft>
                <a:spcPts val="0"/>
              </a:spcAft>
            </a:pPr>
            <a:r>
              <a:rPr lang="en-US" sz="2300" b="1" i="1" cap="none">
                <a:solidFill>
                  <a:srgbClr val="008000"/>
                </a:solidFill>
                <a:latin typeface="Times New Roman" panose="02020603050405020304" pitchFamily="18" charset="0"/>
                <a:cs typeface="Times New Roman" panose="02020603050405020304" pitchFamily="18" charset="0"/>
              </a:rPr>
              <a:t>Stacey Truesdale </a:t>
            </a:r>
          </a:p>
        </p:txBody>
      </p:sp>
      <p:pic>
        <p:nvPicPr>
          <p:cNvPr id="8" name="Picture 7" descr="A group of people sitting at a table">
            <a:extLst>
              <a:ext uri="{FF2B5EF4-FFF2-40B4-BE49-F238E27FC236}">
                <a16:creationId xmlns:a16="http://schemas.microsoft.com/office/drawing/2014/main" id="{17A12CA9-0616-5B92-B2C8-F07834B3524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2"/>
          <a:stretch/>
        </p:blipFill>
        <p:spPr>
          <a:xfrm>
            <a:off x="0" y="231153"/>
            <a:ext cx="6467475" cy="636755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85B7802B-810F-530A-6D45-30B4B7625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737" y="1140319"/>
            <a:ext cx="4225115" cy="2524122"/>
          </a:xfrm>
          <a:prstGeom prst="rect">
            <a:avLst/>
          </a:prstGeom>
        </p:spPr>
      </p:pic>
      <p:sp>
        <p:nvSpPr>
          <p:cNvPr id="4" name="TextBox 3">
            <a:extLst>
              <a:ext uri="{FF2B5EF4-FFF2-40B4-BE49-F238E27FC236}">
                <a16:creationId xmlns:a16="http://schemas.microsoft.com/office/drawing/2014/main" id="{03B11C68-EA29-ED78-363C-BA6FD9F0379C}"/>
              </a:ext>
            </a:extLst>
          </p:cNvPr>
          <p:cNvSpPr txBox="1"/>
          <p:nvPr/>
        </p:nvSpPr>
        <p:spPr>
          <a:xfrm>
            <a:off x="6805052" y="5092527"/>
            <a:ext cx="5050063" cy="1815882"/>
          </a:xfrm>
          <a:prstGeom prst="rect">
            <a:avLst/>
          </a:prstGeom>
          <a:solidFill>
            <a:schemeClr val="bg1"/>
          </a:solidFill>
        </p:spPr>
        <p:txBody>
          <a:bodyPr wrap="square">
            <a:spAutoFit/>
          </a:bodyPr>
          <a:lstStyle/>
          <a:p>
            <a:pPr algn="ctr">
              <a:spcBef>
                <a:spcPts val="0"/>
              </a:spcBef>
              <a:spcAft>
                <a:spcPts val="0"/>
              </a:spcAft>
            </a:pPr>
            <a:r>
              <a:rPr lang="en-US" sz="1600" b="1" i="0" cap="none">
                <a:solidFill>
                  <a:schemeClr val="tx1">
                    <a:lumMod val="85000"/>
                    <a:lumOff val="15000"/>
                  </a:schemeClr>
                </a:solidFill>
                <a:latin typeface="Times New Roman" panose="02020603050405020304" pitchFamily="18" charset="0"/>
                <a:cs typeface="Times New Roman" panose="02020603050405020304" pitchFamily="18" charset="0"/>
              </a:rPr>
              <a:t>Senior Grants Analyst</a:t>
            </a:r>
          </a:p>
          <a:p>
            <a:pPr algn="ctr">
              <a:spcBef>
                <a:spcPts val="0"/>
              </a:spcBef>
              <a:spcAft>
                <a:spcPts val="0"/>
              </a:spcAft>
            </a:pPr>
            <a:r>
              <a:rPr lang="en-US" sz="1600" b="1" cap="none">
                <a:solidFill>
                  <a:schemeClr val="tx1">
                    <a:lumMod val="85000"/>
                    <a:lumOff val="15000"/>
                  </a:schemeClr>
                </a:solidFill>
                <a:latin typeface="Times New Roman" panose="02020603050405020304" pitchFamily="18" charset="0"/>
                <a:cs typeface="Times New Roman" panose="02020603050405020304" pitchFamily="18" charset="0"/>
              </a:rPr>
              <a:t>Human Services Department</a:t>
            </a:r>
          </a:p>
          <a:p>
            <a:pPr algn="ctr">
              <a:spcBef>
                <a:spcPts val="0"/>
              </a:spcBef>
              <a:spcAft>
                <a:spcPts val="0"/>
              </a:spcAft>
            </a:pPr>
            <a:endParaRPr lang="en-US" sz="1600" b="1">
              <a:solidFill>
                <a:schemeClr val="tx1">
                  <a:lumMod val="85000"/>
                  <a:lumOff val="15000"/>
                </a:schemeClr>
              </a:solidFill>
              <a:latin typeface="Times New Roman" panose="02020603050405020304" pitchFamily="18" charset="0"/>
              <a:cs typeface="Times New Roman" panose="02020603050405020304" pitchFamily="18" charset="0"/>
            </a:endParaRPr>
          </a:p>
          <a:p>
            <a:pPr algn="ctr">
              <a:spcBef>
                <a:spcPts val="0"/>
              </a:spcBef>
              <a:spcAft>
                <a:spcPts val="0"/>
              </a:spcAft>
            </a:pPr>
            <a:endParaRPr lang="en-US" sz="1600" b="1">
              <a:solidFill>
                <a:schemeClr val="tx1">
                  <a:lumMod val="85000"/>
                  <a:lumOff val="15000"/>
                </a:schemeClr>
              </a:solidFill>
              <a:latin typeface="Times New Roman" panose="02020603050405020304" pitchFamily="18" charset="0"/>
              <a:cs typeface="Times New Roman" panose="02020603050405020304" pitchFamily="18" charset="0"/>
            </a:endParaRPr>
          </a:p>
          <a:p>
            <a:pPr algn="ctr">
              <a:spcBef>
                <a:spcPts val="0"/>
              </a:spcBef>
              <a:spcAft>
                <a:spcPts val="0"/>
              </a:spcAft>
            </a:pPr>
            <a:r>
              <a:rPr lang="en-US" sz="1600" b="1">
                <a:solidFill>
                  <a:schemeClr val="tx1">
                    <a:lumMod val="85000"/>
                    <a:lumOff val="15000"/>
                  </a:schemeClr>
                </a:solidFill>
                <a:latin typeface="Times New Roman" panose="02020603050405020304" pitchFamily="18" charset="0"/>
                <a:cs typeface="Times New Roman" panose="02020603050405020304" pitchFamily="18" charset="0"/>
              </a:rPr>
              <a:t>Pennsylvania Avenue Resource Center</a:t>
            </a:r>
          </a:p>
          <a:p>
            <a:pPr algn="ctr">
              <a:spcBef>
                <a:spcPts val="0"/>
              </a:spcBef>
              <a:spcAft>
                <a:spcPts val="0"/>
              </a:spcAft>
            </a:pPr>
            <a:r>
              <a:rPr lang="en-US" sz="1600" b="1" cap="none">
                <a:solidFill>
                  <a:schemeClr val="tx1">
                    <a:lumMod val="85000"/>
                    <a:lumOff val="15000"/>
                  </a:schemeClr>
                </a:solidFill>
                <a:latin typeface="Times New Roman" panose="02020603050405020304" pitchFamily="18" charset="0"/>
                <a:cs typeface="Times New Roman" panose="02020603050405020304" pitchFamily="18" charset="0"/>
              </a:rPr>
              <a:t>July 2023</a:t>
            </a:r>
          </a:p>
          <a:p>
            <a:pPr algn="ctr">
              <a:spcBef>
                <a:spcPts val="0"/>
              </a:spcBef>
              <a:spcAft>
                <a:spcPts val="0"/>
              </a:spcAft>
            </a:pPr>
            <a:endParaRPr lang="en-US" sz="1600" b="1" i="0" cap="none">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308" name="Audio 307">
            <a:hlinkClick r:id="" action="ppaction://media"/>
            <a:extLst>
              <a:ext uri="{FF2B5EF4-FFF2-40B4-BE49-F238E27FC236}">
                <a16:creationId xmlns:a16="http://schemas.microsoft.com/office/drawing/2014/main" id="{7945FED4-5254-0110-95A5-D0D94CC0247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3556016"/>
      </p:ext>
    </p:extLst>
  </p:cSld>
  <p:clrMapOvr>
    <a:masterClrMapping/>
  </p:clrMapOvr>
  <mc:AlternateContent xmlns:mc="http://schemas.openxmlformats.org/markup-compatibility/2006" xmlns:p14="http://schemas.microsoft.com/office/powerpoint/2010/main">
    <mc:Choice Requires="p14">
      <p:transition spd="slow" p14:dur="2000" advTm="23100"/>
    </mc:Choice>
    <mc:Fallback xmlns="">
      <p:transition spd="slow" advTm="2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10</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206798"/>
            <a:ext cx="10515600" cy="699256"/>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Preparing a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sp>
        <p:nvSpPr>
          <p:cNvPr id="13" name="TextBox 12">
            <a:extLst>
              <a:ext uri="{FF2B5EF4-FFF2-40B4-BE49-F238E27FC236}">
                <a16:creationId xmlns:a16="http://schemas.microsoft.com/office/drawing/2014/main" id="{8BBF23D5-C9A4-E57D-12F2-9530649CAAF6}"/>
              </a:ext>
            </a:extLst>
          </p:cNvPr>
          <p:cNvSpPr txBox="1"/>
          <p:nvPr/>
        </p:nvSpPr>
        <p:spPr>
          <a:xfrm>
            <a:off x="255101" y="1365729"/>
            <a:ext cx="9924227" cy="2855393"/>
          </a:xfrm>
          <a:prstGeom prst="rect">
            <a:avLst/>
          </a:prstGeom>
          <a:noFill/>
        </p:spPr>
        <p:txBody>
          <a:bodyPr wrap="square" rtlCol="0">
            <a:spAutoFit/>
          </a:bodyPr>
          <a:lstStyle/>
          <a:p>
            <a:pPr marL="342900" indent="-342900" algn="just">
              <a:spcAft>
                <a:spcPts val="1300"/>
              </a:spcAft>
              <a:buFont typeface="+mj-lt"/>
              <a:buAutoNum type="arabicPeriod"/>
            </a:pPr>
            <a:r>
              <a:rPr lang="en-US" sz="2000">
                <a:latin typeface="Times New Roman" panose="02020603050405020304" pitchFamily="18" charset="0"/>
                <a:cs typeface="Times New Roman" panose="02020603050405020304" pitchFamily="18" charset="0"/>
              </a:rPr>
              <a:t>C</a:t>
            </a:r>
            <a:r>
              <a:rPr lang="en-US" sz="2000" b="0" i="0">
                <a:latin typeface="Times New Roman" panose="02020603050405020304" pitchFamily="18" charset="0"/>
                <a:cs typeface="Times New Roman" panose="02020603050405020304" pitchFamily="18" charset="0"/>
              </a:rPr>
              <a:t>onsider the </a:t>
            </a:r>
            <a:r>
              <a:rPr lang="en-US" sz="2000">
                <a:latin typeface="Times New Roman" panose="02020603050405020304" pitchFamily="18" charset="0"/>
                <a:cs typeface="Times New Roman" panose="02020603050405020304" pitchFamily="18" charset="0"/>
              </a:rPr>
              <a:t>organization goals and </a:t>
            </a:r>
            <a:r>
              <a:rPr lang="en-US" sz="2000" b="0" i="0">
                <a:latin typeface="Times New Roman" panose="02020603050405020304" pitchFamily="18" charset="0"/>
                <a:cs typeface="Times New Roman" panose="02020603050405020304" pitchFamily="18" charset="0"/>
              </a:rPr>
              <a:t>funder’s </a:t>
            </a:r>
            <a:r>
              <a:rPr lang="en-US" sz="2000">
                <a:latin typeface="Times New Roman" panose="02020603050405020304" pitchFamily="18" charset="0"/>
                <a:cs typeface="Times New Roman" panose="02020603050405020304" pitchFamily="18" charset="0"/>
              </a:rPr>
              <a:t>r</a:t>
            </a:r>
            <a:r>
              <a:rPr lang="en-US" sz="2000" b="0" i="0">
                <a:latin typeface="Times New Roman" panose="02020603050405020304" pitchFamily="18" charset="0"/>
                <a:cs typeface="Times New Roman" panose="02020603050405020304" pitchFamily="18" charset="0"/>
              </a:rPr>
              <a:t>equirements</a:t>
            </a:r>
            <a:r>
              <a:rPr lang="en-US" sz="2000">
                <a:latin typeface="Times New Roman" panose="02020603050405020304" pitchFamily="18" charset="0"/>
                <a:cs typeface="Times New Roman" panose="02020603050405020304" pitchFamily="18" charset="0"/>
              </a:rPr>
              <a:t>.</a:t>
            </a:r>
            <a:endParaRPr lang="en-US" sz="2000" b="0" i="0">
              <a:latin typeface="Times New Roman" panose="02020603050405020304" pitchFamily="18" charset="0"/>
              <a:cs typeface="Times New Roman" panose="02020603050405020304" pitchFamily="18" charset="0"/>
            </a:endParaRPr>
          </a:p>
          <a:p>
            <a:pPr marL="342900" indent="-342900" algn="just">
              <a:spcAft>
                <a:spcPts val="1300"/>
              </a:spcAft>
              <a:buFont typeface="+mj-lt"/>
              <a:buAutoNum type="arabicPeriod"/>
            </a:pPr>
            <a:r>
              <a:rPr lang="en-US" sz="2000">
                <a:latin typeface="Times New Roman" panose="02020603050405020304" pitchFamily="18" charset="0"/>
                <a:cs typeface="Times New Roman" panose="02020603050405020304" pitchFamily="18" charset="0"/>
              </a:rPr>
              <a:t>Determine operating/program cost, and make sure the grant budget aligns with your purpose and goals.</a:t>
            </a:r>
          </a:p>
          <a:p>
            <a:pPr marL="342900" indent="-342900" algn="just">
              <a:spcAft>
                <a:spcPts val="1300"/>
              </a:spcAft>
              <a:buFont typeface="+mj-lt"/>
              <a:buAutoNum type="arabicPeriod"/>
            </a:pPr>
            <a:r>
              <a:rPr lang="en-US" sz="2000">
                <a:latin typeface="Times New Roman" panose="02020603050405020304" pitchFamily="18" charset="0"/>
                <a:cs typeface="Times New Roman" panose="02020603050405020304" pitchFamily="18" charset="0"/>
              </a:rPr>
              <a:t>Funders usually require established nonprofits to provide prior year actuals, current year projected, and next year proposed. </a:t>
            </a:r>
          </a:p>
          <a:p>
            <a:pPr marL="342900" indent="-342900" algn="just">
              <a:spcAft>
                <a:spcPts val="1300"/>
              </a:spcAft>
              <a:buFont typeface="+mj-lt"/>
              <a:buAutoNum type="arabicPeriod"/>
            </a:pPr>
            <a:r>
              <a:rPr lang="en-US" sz="2000">
                <a:latin typeface="Times New Roman" panose="02020603050405020304" pitchFamily="18" charset="0"/>
                <a:cs typeface="Times New Roman" panose="02020603050405020304" pitchFamily="18" charset="0"/>
              </a:rPr>
              <a:t>Funders usually require new organizations to demonstrate their proposal is sustainable and shows other funding sources.</a:t>
            </a:r>
            <a:endParaRPr lang="en-US" sz="1600"/>
          </a:p>
        </p:txBody>
      </p:sp>
      <p:sp>
        <p:nvSpPr>
          <p:cNvPr id="5" name="TextBox 4">
            <a:extLst>
              <a:ext uri="{FF2B5EF4-FFF2-40B4-BE49-F238E27FC236}">
                <a16:creationId xmlns:a16="http://schemas.microsoft.com/office/drawing/2014/main" id="{7A030E8B-5B91-B927-0C88-D2599EF1C3BB}"/>
              </a:ext>
            </a:extLst>
          </p:cNvPr>
          <p:cNvSpPr txBox="1"/>
          <p:nvPr/>
        </p:nvSpPr>
        <p:spPr>
          <a:xfrm>
            <a:off x="758517" y="4453772"/>
            <a:ext cx="3289897" cy="369332"/>
          </a:xfrm>
          <a:prstGeom prst="rect">
            <a:avLst/>
          </a:prstGeom>
          <a:noFill/>
        </p:spPr>
        <p:txBody>
          <a:bodyPr wrap="square" rtlCol="0">
            <a:spAutoFit/>
          </a:bodyPr>
          <a:lstStyle/>
          <a:p>
            <a:r>
              <a:rPr lang="en-US" b="1" u="sng">
                <a:latin typeface="Arial" panose="020B0604020202020204" pitchFamily="34" charset="0"/>
                <a:cs typeface="Arial" panose="020B0604020202020204" pitchFamily="34" charset="0"/>
              </a:rPr>
              <a:t>TIPS: BE PREPARED</a:t>
            </a:r>
            <a:endParaRPr lang="en-US" sz="2000">
              <a:latin typeface="Times New Roman" panose="02020603050405020304" pitchFamily="18" charset="0"/>
              <a:cs typeface="Times New Roman" panose="02020603050405020304" pitchFamily="18" charset="0"/>
            </a:endParaRPr>
          </a:p>
        </p:txBody>
      </p:sp>
      <p:pic>
        <p:nvPicPr>
          <p:cNvPr id="14" name="Picture 13" descr="A picture containing text, clipart&#10;&#10;Description automatically generated">
            <a:extLst>
              <a:ext uri="{FF2B5EF4-FFF2-40B4-BE49-F238E27FC236}">
                <a16:creationId xmlns:a16="http://schemas.microsoft.com/office/drawing/2014/main" id="{89A36B78-D784-206F-CA90-EE8C1E590843}"/>
              </a:ext>
            </a:extLst>
          </p:cNvPr>
          <p:cNvPicPr>
            <a:picLocks noChangeAspect="1"/>
          </p:cNvPicPr>
          <p:nvPr/>
        </p:nvPicPr>
        <p:blipFill rotWithShape="1">
          <a:blip r:embed="rId5"/>
          <a:srcRect r="2684" b="5353"/>
          <a:stretch/>
        </p:blipFill>
        <p:spPr bwMode="auto">
          <a:xfrm rot="1275660">
            <a:off x="231527" y="4463702"/>
            <a:ext cx="413703" cy="419587"/>
          </a:xfrm>
          <a:prstGeom prst="rect">
            <a:avLst/>
          </a:prstGeom>
          <a:ln>
            <a:noFill/>
          </a:ln>
          <a:extLst>
            <a:ext uri="{53640926-AAD7-44D8-BBD7-CCE9431645EC}">
              <a14:shadowObscured xmlns:a14="http://schemas.microsoft.com/office/drawing/2010/main"/>
            </a:ext>
          </a:extLst>
        </p:spPr>
      </p:pic>
      <p:graphicFrame>
        <p:nvGraphicFramePr>
          <p:cNvPr id="16" name="Diagram 15">
            <a:extLst>
              <a:ext uri="{FF2B5EF4-FFF2-40B4-BE49-F238E27FC236}">
                <a16:creationId xmlns:a16="http://schemas.microsoft.com/office/drawing/2014/main" id="{A986A8F7-6362-DF83-7438-189B97ED1A44}"/>
              </a:ext>
            </a:extLst>
          </p:cNvPr>
          <p:cNvGraphicFramePr/>
          <p:nvPr>
            <p:extLst>
              <p:ext uri="{D42A27DB-BD31-4B8C-83A1-F6EECF244321}">
                <p14:modId xmlns:p14="http://schemas.microsoft.com/office/powerpoint/2010/main" val="1863201443"/>
              </p:ext>
            </p:extLst>
          </p:nvPr>
        </p:nvGraphicFramePr>
        <p:xfrm>
          <a:off x="437188" y="4785833"/>
          <a:ext cx="9924227" cy="17584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6" name="Straight Connector 5">
            <a:extLst>
              <a:ext uri="{FF2B5EF4-FFF2-40B4-BE49-F238E27FC236}">
                <a16:creationId xmlns:a16="http://schemas.microsoft.com/office/drawing/2014/main" id="{D404EAE4-7CD1-7864-708E-E8B0CD153D3B}"/>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92" name="Audio 191">
            <a:hlinkClick r:id="" action="ppaction://media"/>
            <a:extLst>
              <a:ext uri="{FF2B5EF4-FFF2-40B4-BE49-F238E27FC236}">
                <a16:creationId xmlns:a16="http://schemas.microsoft.com/office/drawing/2014/main" id="{5E553B8A-7D65-22C4-CEE4-2D3328F1E45A}"/>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322D71D9-C1FF-10E1-3612-7C67A25BA94F}"/>
              </a:ext>
            </a:extLst>
          </p:cNvPr>
          <p:cNvPicPr>
            <a:picLocks noChangeAspect="1"/>
          </p:cNvPicPr>
          <p:nvPr/>
        </p:nvPicPr>
        <p:blipFill>
          <a:blip r:embed="rId12"/>
          <a:stretch>
            <a:fillRect/>
          </a:stretch>
        </p:blipFill>
        <p:spPr>
          <a:xfrm>
            <a:off x="8023329" y="0"/>
            <a:ext cx="3407959" cy="1201016"/>
          </a:xfrm>
          <a:prstGeom prst="rect">
            <a:avLst/>
          </a:prstGeom>
        </p:spPr>
      </p:pic>
    </p:spTree>
    <p:extLst>
      <p:ext uri="{BB962C8B-B14F-4D97-AF65-F5344CB8AC3E}">
        <p14:creationId xmlns:p14="http://schemas.microsoft.com/office/powerpoint/2010/main" val="1036188314"/>
      </p:ext>
    </p:extLst>
  </p:cSld>
  <p:clrMapOvr>
    <a:masterClrMapping/>
  </p:clrMapOvr>
  <mc:AlternateContent xmlns:mc="http://schemas.openxmlformats.org/markup-compatibility/2006" xmlns:p14="http://schemas.microsoft.com/office/powerpoint/2010/main">
    <mc:Choice Requires="p14">
      <p:transition spd="slow" p14:dur="2000" advTm="89765"/>
    </mc:Choice>
    <mc:Fallback xmlns="">
      <p:transition spd="slow" advTm="8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11</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393006"/>
            <a:ext cx="10515600" cy="533400"/>
          </a:xfrm>
          <a:prstGeom prst="rect">
            <a:avLst/>
          </a:prstGeom>
        </p:spPr>
        <p:txBody>
          <a:bodyPr>
            <a:normAutofit fontScale="8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Preparing a </a:t>
            </a:r>
            <a:r>
              <a:rPr lang="en-US" sz="4400" b="1">
                <a:solidFill>
                  <a:schemeClr val="tx1"/>
                </a:solidFill>
                <a:latin typeface="Times New Roman" panose="02020603050405020304" pitchFamily="18" charset="0"/>
                <a:cs typeface="Times New Roman" panose="02020603050405020304" pitchFamily="18" charset="0"/>
              </a:rPr>
              <a:t>BUDGET </a:t>
            </a:r>
            <a:r>
              <a:rPr lang="en-US" sz="1900" b="1">
                <a:solidFill>
                  <a:schemeClr val="tx1"/>
                </a:solidFill>
                <a:latin typeface="Times New Roman" panose="02020603050405020304" pitchFamily="18" charset="0"/>
                <a:cs typeface="Times New Roman" panose="02020603050405020304" pitchFamily="18" charset="0"/>
              </a:rPr>
              <a:t>Continued</a:t>
            </a:r>
            <a:endParaRPr lang="en-US" sz="4400">
              <a:solidFill>
                <a:schemeClr val="tx1"/>
              </a:solidFill>
            </a:endParaRPr>
          </a:p>
        </p:txBody>
      </p:sp>
      <p:cxnSp>
        <p:nvCxnSpPr>
          <p:cNvPr id="8" name="Straight Connector 7">
            <a:extLst>
              <a:ext uri="{FF2B5EF4-FFF2-40B4-BE49-F238E27FC236}">
                <a16:creationId xmlns:a16="http://schemas.microsoft.com/office/drawing/2014/main" id="{3E8D842D-78A3-FC00-DD2E-AA4FAF6F5B29}"/>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AD71F488-5296-1B04-CD48-86B44F934C6F}"/>
              </a:ext>
            </a:extLst>
          </p:cNvPr>
          <p:cNvGraphicFramePr/>
          <p:nvPr>
            <p:extLst>
              <p:ext uri="{D42A27DB-BD31-4B8C-83A1-F6EECF244321}">
                <p14:modId xmlns:p14="http://schemas.microsoft.com/office/powerpoint/2010/main" val="2206180309"/>
              </p:ext>
            </p:extLst>
          </p:nvPr>
        </p:nvGraphicFramePr>
        <p:xfrm>
          <a:off x="255101" y="1183906"/>
          <a:ext cx="9909045" cy="54090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9" name="Audio 58">
            <a:hlinkClick r:id="" action="ppaction://media"/>
            <a:extLst>
              <a:ext uri="{FF2B5EF4-FFF2-40B4-BE49-F238E27FC236}">
                <a16:creationId xmlns:a16="http://schemas.microsoft.com/office/drawing/2014/main" id="{3C1A73C8-D2B7-AD07-90E3-A12B1E3DB0B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0093582"/>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12</a:t>
            </a:fld>
            <a:endParaRPr lang="en-US" sz="1800" noProof="0">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D4B7F17D-F223-5B3E-5C2F-B509EF71E561}"/>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E445FCE5-CD57-E154-ECBA-A0C912A2A8CA}"/>
              </a:ext>
            </a:extLst>
          </p:cNvPr>
          <p:cNvSpPr txBox="1">
            <a:spLocks/>
          </p:cNvSpPr>
          <p:nvPr/>
        </p:nvSpPr>
        <p:spPr>
          <a:xfrm>
            <a:off x="277639" y="363131"/>
            <a:ext cx="10515600" cy="633443"/>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a:solidFill>
                  <a:schemeClr val="tx1"/>
                </a:solidFill>
                <a:latin typeface="Ink Free" panose="03080402000500000000" pitchFamily="66" charset="0"/>
              </a:rPr>
              <a:t>Example-</a:t>
            </a:r>
            <a:r>
              <a:rPr lang="en-US" sz="4400" b="1">
                <a:solidFill>
                  <a:schemeClr val="tx1"/>
                </a:solidFill>
                <a:latin typeface="Ink Free" panose="03080402000500000000" pitchFamily="66" charset="0"/>
              </a:rPr>
              <a:t> </a:t>
            </a:r>
            <a:r>
              <a:rPr lang="en-US" sz="4400" b="1">
                <a:solidFill>
                  <a:schemeClr val="tx1"/>
                </a:solidFill>
                <a:latin typeface="Times New Roman" panose="02020603050405020304" pitchFamily="18" charset="0"/>
                <a:cs typeface="Times New Roman" panose="02020603050405020304" pitchFamily="18" charset="0"/>
              </a:rPr>
              <a:t>BUDGET METHODOLOGY</a:t>
            </a:r>
            <a:endParaRPr lang="en-US" sz="4400">
              <a:solidFill>
                <a:schemeClr val="tx1"/>
              </a:solidFill>
            </a:endParaRPr>
          </a:p>
        </p:txBody>
      </p:sp>
      <p:graphicFrame>
        <p:nvGraphicFramePr>
          <p:cNvPr id="4" name="Table 3">
            <a:extLst>
              <a:ext uri="{FF2B5EF4-FFF2-40B4-BE49-F238E27FC236}">
                <a16:creationId xmlns:a16="http://schemas.microsoft.com/office/drawing/2014/main" id="{0A84E404-DDB8-EFB8-251C-DD2EEA0B68E4}"/>
              </a:ext>
            </a:extLst>
          </p:cNvPr>
          <p:cNvGraphicFramePr>
            <a:graphicFrameLocks noGrp="1"/>
          </p:cNvGraphicFramePr>
          <p:nvPr>
            <p:extLst>
              <p:ext uri="{D42A27DB-BD31-4B8C-83A1-F6EECF244321}">
                <p14:modId xmlns:p14="http://schemas.microsoft.com/office/powerpoint/2010/main" val="4275638935"/>
              </p:ext>
            </p:extLst>
          </p:nvPr>
        </p:nvGraphicFramePr>
        <p:xfrm>
          <a:off x="260547" y="1238369"/>
          <a:ext cx="4645939" cy="5142379"/>
        </p:xfrm>
        <a:graphic>
          <a:graphicData uri="http://schemas.openxmlformats.org/drawingml/2006/table">
            <a:tbl>
              <a:tblPr>
                <a:tableStyleId>{72833802-FEF1-4C79-8D5D-14CF1EAF98D9}</a:tableStyleId>
              </a:tblPr>
              <a:tblGrid>
                <a:gridCol w="1773396">
                  <a:extLst>
                    <a:ext uri="{9D8B030D-6E8A-4147-A177-3AD203B41FA5}">
                      <a16:colId xmlns:a16="http://schemas.microsoft.com/office/drawing/2014/main" val="3886834236"/>
                    </a:ext>
                  </a:extLst>
                </a:gridCol>
                <a:gridCol w="1135117">
                  <a:extLst>
                    <a:ext uri="{9D8B030D-6E8A-4147-A177-3AD203B41FA5}">
                      <a16:colId xmlns:a16="http://schemas.microsoft.com/office/drawing/2014/main" val="664100027"/>
                    </a:ext>
                  </a:extLst>
                </a:gridCol>
                <a:gridCol w="1737426">
                  <a:extLst>
                    <a:ext uri="{9D8B030D-6E8A-4147-A177-3AD203B41FA5}">
                      <a16:colId xmlns:a16="http://schemas.microsoft.com/office/drawing/2014/main" val="2585905664"/>
                    </a:ext>
                  </a:extLst>
                </a:gridCol>
              </a:tblGrid>
              <a:tr h="487064">
                <a:tc gridSpan="3">
                  <a:txBody>
                    <a:bodyPr/>
                    <a:lstStyle/>
                    <a:p>
                      <a:pPr algn="ctr" fontAlgn="b"/>
                      <a:r>
                        <a:rPr lang="en-US" sz="1800" b="1" u="none" strike="noStrike">
                          <a:effectLst/>
                          <a:latin typeface="Arial" panose="020B0604020202020204" pitchFamily="34" charset="0"/>
                          <a:cs typeface="Arial" panose="020B0604020202020204" pitchFamily="34" charset="0"/>
                        </a:rPr>
                        <a:t>REVENUE</a:t>
                      </a:r>
                      <a:endParaRPr lang="en-US" sz="18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3350198"/>
                  </a:ext>
                </a:extLst>
              </a:tr>
              <a:tr h="437322">
                <a:tc>
                  <a:txBody>
                    <a:bodyPr/>
                    <a:lstStyle/>
                    <a:p>
                      <a:pPr marL="91440" algn="l" fontAlgn="b"/>
                      <a:r>
                        <a:rPr lang="en-US" sz="1600" b="1" u="none" strike="noStrike">
                          <a:effectLst/>
                          <a:latin typeface="Arial" panose="020B0604020202020204" pitchFamily="34" charset="0"/>
                          <a:cs typeface="Arial" panose="020B0604020202020204" pitchFamily="34" charset="0"/>
                        </a:rPr>
                        <a:t>Local Grant</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$25,000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Grant applied for</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9337679"/>
                  </a:ext>
                </a:extLst>
              </a:tr>
              <a:tr h="604299">
                <a:tc>
                  <a:txBody>
                    <a:bodyPr/>
                    <a:lstStyle/>
                    <a:p>
                      <a:pPr marL="91440" algn="l" fontAlgn="b"/>
                      <a:r>
                        <a:rPr lang="en-US" sz="1600" b="1" u="none" strike="noStrike">
                          <a:effectLst/>
                          <a:latin typeface="Arial" panose="020B0604020202020204" pitchFamily="34" charset="0"/>
                          <a:cs typeface="Arial" panose="020B0604020202020204" pitchFamily="34" charset="0"/>
                        </a:rPr>
                        <a:t>United Way Grant</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$56,885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Confirmed grant</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7638068"/>
                  </a:ext>
                </a:extLst>
              </a:tr>
              <a:tr h="866692">
                <a:tc>
                  <a:txBody>
                    <a:bodyPr/>
                    <a:lstStyle/>
                    <a:p>
                      <a:pPr marL="91440" algn="l" fontAlgn="b"/>
                      <a:r>
                        <a:rPr lang="en-US" sz="1600" b="1" u="none" strike="noStrike">
                          <a:effectLst/>
                          <a:latin typeface="Arial" panose="020B0604020202020204" pitchFamily="34" charset="0"/>
                          <a:cs typeface="Arial" panose="020B0604020202020204" pitchFamily="34" charset="0"/>
                        </a:rPr>
                        <a:t>Community Foundation Grant</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$30,500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Confirmed grant</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8843324"/>
                  </a:ext>
                </a:extLst>
              </a:tr>
              <a:tr h="636105">
                <a:tc>
                  <a:txBody>
                    <a:bodyPr/>
                    <a:lstStyle/>
                    <a:p>
                      <a:pPr marL="91440" algn="l" fontAlgn="b"/>
                      <a:r>
                        <a:rPr lang="en-US" sz="1600" b="1" u="none" strike="noStrike">
                          <a:effectLst/>
                          <a:latin typeface="Arial" panose="020B0604020202020204" pitchFamily="34" charset="0"/>
                          <a:cs typeface="Arial" panose="020B0604020202020204" pitchFamily="34" charset="0"/>
                        </a:rPr>
                        <a:t>Corporate Sponsors</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$10,000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10 sponsors @ $1,000 each</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131864"/>
                  </a:ext>
                </a:extLst>
              </a:tr>
              <a:tr h="628153">
                <a:tc>
                  <a:txBody>
                    <a:bodyPr/>
                    <a:lstStyle/>
                    <a:p>
                      <a:pPr marL="91440" algn="l" fontAlgn="b"/>
                      <a:r>
                        <a:rPr lang="en-US" sz="1600" b="1" u="none" strike="noStrike">
                          <a:effectLst/>
                          <a:latin typeface="Arial" panose="020B0604020202020204" pitchFamily="34" charset="0"/>
                          <a:cs typeface="Arial" panose="020B0604020202020204" pitchFamily="34" charset="0"/>
                        </a:rPr>
                        <a:t>Individual Donations</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$10,000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100 individuals @ $100 each</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438636"/>
                  </a:ext>
                </a:extLst>
              </a:tr>
              <a:tr h="914400">
                <a:tc>
                  <a:txBody>
                    <a:bodyPr/>
                    <a:lstStyle/>
                    <a:p>
                      <a:pPr marL="91440" algn="l" fontAlgn="b"/>
                      <a:r>
                        <a:rPr lang="en-US" sz="1600" b="1" u="none" strike="noStrike">
                          <a:effectLst/>
                          <a:latin typeface="Arial" panose="020B0604020202020204" pitchFamily="34" charset="0"/>
                          <a:cs typeface="Arial" panose="020B0604020202020204" pitchFamily="34" charset="0"/>
                        </a:rPr>
                        <a:t>In-Kind Donations </a:t>
                      </a:r>
                      <a:br>
                        <a:rPr lang="en-US" sz="1600" b="1" u="none" strike="noStrike">
                          <a:effectLst/>
                          <a:latin typeface="Arial" panose="020B0604020202020204" pitchFamily="34" charset="0"/>
                          <a:cs typeface="Arial" panose="020B0604020202020204" pitchFamily="34" charset="0"/>
                        </a:rPr>
                      </a:br>
                      <a:r>
                        <a:rPr lang="en-US" sz="1600" b="1" u="none" strike="noStrike">
                          <a:effectLst/>
                          <a:latin typeface="Arial" panose="020B0604020202020204" pitchFamily="34" charset="0"/>
                          <a:cs typeface="Arial" panose="020B0604020202020204" pitchFamily="34" charset="0"/>
                        </a:rPr>
                        <a:t>(a non-cash gift)</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a:effectLst/>
                          <a:latin typeface="Arial" panose="020B0604020202020204" pitchFamily="34" charset="0"/>
                          <a:cs typeface="Arial" panose="020B0604020202020204" pitchFamily="34" charset="0"/>
                        </a:rPr>
                        <a:t> $10,000 </a:t>
                      </a:r>
                      <a:endParaRPr lang="en-US" sz="1600" b="0"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1440" algn="l" fontAlgn="b"/>
                      <a:r>
                        <a:rPr lang="en-US" sz="1600" u="none" strike="noStrike">
                          <a:effectLst/>
                          <a:latin typeface="Arial" panose="020B0604020202020204" pitchFamily="34" charset="0"/>
                          <a:cs typeface="Arial" panose="020B0604020202020204" pitchFamily="34" charset="0"/>
                        </a:rPr>
                        <a:t>Half of snacks/meals to be donated</a:t>
                      </a:r>
                      <a:endParaRPr lang="en-US" sz="1600" b="0" i="1"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4924744"/>
                  </a:ext>
                </a:extLst>
              </a:tr>
              <a:tr h="568344">
                <a:tc>
                  <a:txBody>
                    <a:bodyPr/>
                    <a:lstStyle/>
                    <a:p>
                      <a:pPr marL="91440" algn="l" fontAlgn="b"/>
                      <a:r>
                        <a:rPr lang="en-US" sz="1600" b="1" u="none" strike="noStrike">
                          <a:effectLst/>
                          <a:latin typeface="Arial" panose="020B0604020202020204" pitchFamily="34" charset="0"/>
                          <a:cs typeface="Arial" panose="020B0604020202020204" pitchFamily="34" charset="0"/>
                        </a:rPr>
                        <a:t>TOTAL REVENUE</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l" fontAlgn="b"/>
                      <a:r>
                        <a:rPr lang="en-US" sz="1600" b="1" u="none" strike="noStrike">
                          <a:effectLst/>
                          <a:latin typeface="Arial" panose="020B0604020202020204" pitchFamily="34" charset="0"/>
                          <a:cs typeface="Arial" panose="020B0604020202020204" pitchFamily="34" charset="0"/>
                        </a:rPr>
                        <a:t> $142,385 </a:t>
                      </a:r>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l" fontAlgn="b"/>
                      <a:endParaRPr lang="en-US" sz="1600" b="1" i="0" u="none" strike="noStrike">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41572228"/>
                  </a:ext>
                </a:extLst>
              </a:tr>
            </a:tbl>
          </a:graphicData>
        </a:graphic>
      </p:graphicFrame>
      <p:graphicFrame>
        <p:nvGraphicFramePr>
          <p:cNvPr id="7" name="Table 6">
            <a:extLst>
              <a:ext uri="{FF2B5EF4-FFF2-40B4-BE49-F238E27FC236}">
                <a16:creationId xmlns:a16="http://schemas.microsoft.com/office/drawing/2014/main" id="{1CB14DD9-41C1-04A6-CB06-5407007B78E8}"/>
              </a:ext>
            </a:extLst>
          </p:cNvPr>
          <p:cNvGraphicFramePr>
            <a:graphicFrameLocks noGrp="1"/>
          </p:cNvGraphicFramePr>
          <p:nvPr>
            <p:extLst>
              <p:ext uri="{D42A27DB-BD31-4B8C-83A1-F6EECF244321}">
                <p14:modId xmlns:p14="http://schemas.microsoft.com/office/powerpoint/2010/main" val="2756108928"/>
              </p:ext>
            </p:extLst>
          </p:nvPr>
        </p:nvGraphicFramePr>
        <p:xfrm>
          <a:off x="5036605" y="1238369"/>
          <a:ext cx="5142723" cy="5247996"/>
        </p:xfrm>
        <a:graphic>
          <a:graphicData uri="http://schemas.openxmlformats.org/drawingml/2006/table">
            <a:tbl>
              <a:tblPr>
                <a:tableStyleId>{69CF1AB2-1976-4502-BF36-3FF5EA218861}</a:tableStyleId>
              </a:tblPr>
              <a:tblGrid>
                <a:gridCol w="1521000">
                  <a:extLst>
                    <a:ext uri="{9D8B030D-6E8A-4147-A177-3AD203B41FA5}">
                      <a16:colId xmlns:a16="http://schemas.microsoft.com/office/drawing/2014/main" val="571760759"/>
                    </a:ext>
                  </a:extLst>
                </a:gridCol>
                <a:gridCol w="941726">
                  <a:extLst>
                    <a:ext uri="{9D8B030D-6E8A-4147-A177-3AD203B41FA5}">
                      <a16:colId xmlns:a16="http://schemas.microsoft.com/office/drawing/2014/main" val="4018977374"/>
                    </a:ext>
                  </a:extLst>
                </a:gridCol>
                <a:gridCol w="2679997">
                  <a:extLst>
                    <a:ext uri="{9D8B030D-6E8A-4147-A177-3AD203B41FA5}">
                      <a16:colId xmlns:a16="http://schemas.microsoft.com/office/drawing/2014/main" val="2210763124"/>
                    </a:ext>
                  </a:extLst>
                </a:gridCol>
              </a:tblGrid>
              <a:tr h="478901">
                <a:tc gridSpan="3">
                  <a:txBody>
                    <a:bodyPr/>
                    <a:lstStyle/>
                    <a:p>
                      <a:pPr algn="ctr" fontAlgn="b"/>
                      <a:r>
                        <a:rPr lang="en-US" sz="1800" b="1" u="none" strike="noStrike">
                          <a:effectLst/>
                          <a:latin typeface="Arial" panose="020B0604020202020204" pitchFamily="34" charset="0"/>
                          <a:cs typeface="Arial" panose="020B0604020202020204" pitchFamily="34" charset="0"/>
                        </a:rPr>
                        <a:t>EXPENSE</a:t>
                      </a:r>
                      <a:endParaRPr lang="en-US" sz="18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4056891"/>
                  </a:ext>
                </a:extLst>
              </a:tr>
              <a:tr h="524007">
                <a:tc>
                  <a:txBody>
                    <a:bodyPr/>
                    <a:lstStyle/>
                    <a:p>
                      <a:pPr marL="91440" algn="l" fontAlgn="b"/>
                      <a:r>
                        <a:rPr lang="en-US" sz="1600" b="1" u="none" strike="noStrike">
                          <a:effectLst/>
                          <a:latin typeface="Arial" panose="020B0604020202020204" pitchFamily="34" charset="0"/>
                          <a:cs typeface="Arial" panose="020B0604020202020204" pitchFamily="34" charset="0"/>
                        </a:rPr>
                        <a:t>Rent</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$10,000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$1000/month for 10 months</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89733458"/>
                  </a:ext>
                </a:extLst>
              </a:tr>
              <a:tr h="524007">
                <a:tc>
                  <a:txBody>
                    <a:bodyPr/>
                    <a:lstStyle/>
                    <a:p>
                      <a:pPr marL="91440" algn="l" fontAlgn="b"/>
                      <a:r>
                        <a:rPr lang="en-US" sz="1600" b="1" u="none" strike="noStrike">
                          <a:effectLst/>
                          <a:latin typeface="Arial" panose="020B0604020202020204" pitchFamily="34" charset="0"/>
                          <a:cs typeface="Arial" panose="020B0604020202020204" pitchFamily="34" charset="0"/>
                        </a:rPr>
                        <a:t>Utilities</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$5,000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$500/month (average) for   10 months</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75871545"/>
                  </a:ext>
                </a:extLst>
              </a:tr>
              <a:tr h="759700">
                <a:tc>
                  <a:txBody>
                    <a:bodyPr/>
                    <a:lstStyle/>
                    <a:p>
                      <a:pPr marL="91440" algn="l" fontAlgn="b"/>
                      <a:r>
                        <a:rPr lang="en-US" sz="1600" b="1" u="none" strike="noStrike">
                          <a:effectLst/>
                          <a:latin typeface="Arial" panose="020B0604020202020204" pitchFamily="34" charset="0"/>
                          <a:cs typeface="Arial" panose="020B0604020202020204" pitchFamily="34" charset="0"/>
                        </a:rPr>
                        <a:t>Tutors</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$90,000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10 tutors @ $15/hour, 15hours/week for 10 months</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7519153"/>
                  </a:ext>
                </a:extLst>
              </a:tr>
              <a:tr h="524007">
                <a:tc>
                  <a:txBody>
                    <a:bodyPr/>
                    <a:lstStyle/>
                    <a:p>
                      <a:pPr marL="91440" algn="l" fontAlgn="b"/>
                      <a:r>
                        <a:rPr lang="en-US" sz="1600" b="1" u="none" strike="noStrike">
                          <a:effectLst/>
                          <a:latin typeface="Arial" panose="020B0604020202020204" pitchFamily="34" charset="0"/>
                          <a:cs typeface="Arial" panose="020B0604020202020204" pitchFamily="34" charset="0"/>
                        </a:rPr>
                        <a:t>Payroll Taxes</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$6,885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7.65% Employer FICA taxes</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0990393"/>
                  </a:ext>
                </a:extLst>
              </a:tr>
              <a:tr h="524007">
                <a:tc>
                  <a:txBody>
                    <a:bodyPr/>
                    <a:lstStyle/>
                    <a:p>
                      <a:pPr marL="91440" algn="l" fontAlgn="b"/>
                      <a:r>
                        <a:rPr lang="en-US" sz="1600" b="1" u="none" strike="noStrike">
                          <a:effectLst/>
                          <a:latin typeface="Arial" panose="020B0604020202020204" pitchFamily="34" charset="0"/>
                          <a:cs typeface="Arial" panose="020B0604020202020204" pitchFamily="34" charset="0"/>
                        </a:rPr>
                        <a:t>Computer Technology</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$7,500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10 new computers @ (750 each)</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9888712"/>
                  </a:ext>
                </a:extLst>
              </a:tr>
              <a:tr h="754376">
                <a:tc>
                  <a:txBody>
                    <a:bodyPr/>
                    <a:lstStyle/>
                    <a:p>
                      <a:pPr marL="91440" algn="l" fontAlgn="b"/>
                      <a:r>
                        <a:rPr lang="en-US" sz="1600" b="1" u="none" strike="noStrike">
                          <a:effectLst/>
                          <a:latin typeface="Arial" panose="020B0604020202020204" pitchFamily="34" charset="0"/>
                          <a:cs typeface="Arial" panose="020B0604020202020204" pitchFamily="34" charset="0"/>
                        </a:rPr>
                        <a:t>Educational Supplies</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$3,000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$300/month (avg) for paper, books, games, art, etc.</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98904"/>
                  </a:ext>
                </a:extLst>
              </a:tr>
              <a:tr h="662585">
                <a:tc>
                  <a:txBody>
                    <a:bodyPr/>
                    <a:lstStyle/>
                    <a:p>
                      <a:pPr marL="91440" algn="l" fontAlgn="b"/>
                      <a:r>
                        <a:rPr lang="en-US" sz="1600" b="1" u="none" strike="noStrike">
                          <a:effectLst/>
                          <a:latin typeface="Arial" panose="020B0604020202020204" pitchFamily="34" charset="0"/>
                          <a:cs typeface="Arial" panose="020B0604020202020204" pitchFamily="34" charset="0"/>
                        </a:rPr>
                        <a:t>Snacks/Meals</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u="none" strike="noStrike">
                          <a:effectLst/>
                          <a:latin typeface="Arial" panose="020B0604020202020204" pitchFamily="34" charset="0"/>
                          <a:cs typeface="Arial" panose="020B0604020202020204" pitchFamily="34" charset="0"/>
                        </a:rPr>
                        <a:t> $20,000 </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1440" algn="l" fontAlgn="b"/>
                      <a:r>
                        <a:rPr lang="en-US" sz="1600" i="0" u="none" strike="noStrike">
                          <a:effectLst/>
                          <a:latin typeface="Arial" panose="020B0604020202020204" pitchFamily="34" charset="0"/>
                          <a:cs typeface="Arial" panose="020B0604020202020204" pitchFamily="34" charset="0"/>
                        </a:rPr>
                        <a:t>$2/day for 50 students, 5 days/week for 10 months</a:t>
                      </a:r>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2209651"/>
                  </a:ext>
                </a:extLst>
              </a:tr>
              <a:tr h="266609">
                <a:tc>
                  <a:txBody>
                    <a:bodyPr/>
                    <a:lstStyle/>
                    <a:p>
                      <a:pPr marL="91440" algn="l" fontAlgn="b"/>
                      <a:r>
                        <a:rPr lang="en-US" sz="1600" b="1" u="none" strike="noStrike">
                          <a:effectLst/>
                          <a:latin typeface="Arial" panose="020B0604020202020204" pitchFamily="34" charset="0"/>
                          <a:cs typeface="Arial" panose="020B0604020202020204" pitchFamily="34" charset="0"/>
                        </a:rPr>
                        <a:t>TOTAL EXPENSE</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l" fontAlgn="b"/>
                      <a:r>
                        <a:rPr lang="en-US" sz="1600" b="1" u="none" strike="noStrike">
                          <a:effectLst/>
                          <a:latin typeface="Arial" panose="020B0604020202020204" pitchFamily="34" charset="0"/>
                          <a:cs typeface="Arial" panose="020B0604020202020204" pitchFamily="34" charset="0"/>
                        </a:rPr>
                        <a:t> $ 142,385 </a:t>
                      </a:r>
                      <a:endParaRPr lang="en-US" sz="1600" b="1"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l" fontAlgn="b"/>
                      <a:endParaRPr lang="en-US" sz="1600" b="0" i="0" u="none" strike="noStrike">
                        <a:effectLst/>
                        <a:latin typeface="Arial" panose="020B0604020202020204" pitchFamily="34" charset="0"/>
                        <a:cs typeface="Arial" panose="020B0604020202020204" pitchFamily="34" charset="0"/>
                      </a:endParaRPr>
                    </a:p>
                  </a:txBody>
                  <a:tcPr marL="8726" marR="8726" marT="87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518117993"/>
                  </a:ext>
                </a:extLst>
              </a:tr>
            </a:tbl>
          </a:graphicData>
        </a:graphic>
      </p:graphicFrame>
      <p:pic>
        <p:nvPicPr>
          <p:cNvPr id="59" name="Audio 58">
            <a:hlinkClick r:id="" action="ppaction://media"/>
            <a:extLst>
              <a:ext uri="{FF2B5EF4-FFF2-40B4-BE49-F238E27FC236}">
                <a16:creationId xmlns:a16="http://schemas.microsoft.com/office/drawing/2014/main" id="{D31BAD4E-4F44-00D9-174A-EE8614E35EC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9282902"/>
      </p:ext>
    </p:extLst>
  </p:cSld>
  <p:clrMapOvr>
    <a:masterClrMapping/>
  </p:clrMapOvr>
  <mc:AlternateContent xmlns:mc="http://schemas.openxmlformats.org/markup-compatibility/2006" xmlns:p14="http://schemas.microsoft.com/office/powerpoint/2010/main">
    <mc:Choice Requires="p14">
      <p:transition spd="slow" p14:dur="2000" advTm="111452"/>
    </mc:Choice>
    <mc:Fallback xmlns="">
      <p:transition spd="slow" advTm="11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13</a:t>
            </a:fld>
            <a:endParaRPr lang="en-US" sz="1800" noProof="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041D24D-0208-93B6-DF79-A098850C606D}"/>
              </a:ext>
            </a:extLst>
          </p:cNvPr>
          <p:cNvPicPr>
            <a:picLocks noChangeAspect="1"/>
          </p:cNvPicPr>
          <p:nvPr/>
        </p:nvPicPr>
        <p:blipFill>
          <a:blip r:embed="rId5"/>
          <a:stretch>
            <a:fillRect/>
          </a:stretch>
        </p:blipFill>
        <p:spPr>
          <a:xfrm>
            <a:off x="2184508" y="276225"/>
            <a:ext cx="7598981" cy="6305550"/>
          </a:xfrm>
          <a:prstGeom prst="rect">
            <a:avLst/>
          </a:prstGeom>
        </p:spPr>
      </p:pic>
      <p:sp>
        <p:nvSpPr>
          <p:cNvPr id="6" name="TextBox 5">
            <a:extLst>
              <a:ext uri="{FF2B5EF4-FFF2-40B4-BE49-F238E27FC236}">
                <a16:creationId xmlns:a16="http://schemas.microsoft.com/office/drawing/2014/main" id="{98C95A4B-7FFA-023C-BC54-48983DF21E1D}"/>
              </a:ext>
            </a:extLst>
          </p:cNvPr>
          <p:cNvSpPr txBox="1"/>
          <p:nvPr/>
        </p:nvSpPr>
        <p:spPr>
          <a:xfrm>
            <a:off x="0" y="2640916"/>
            <a:ext cx="2184508" cy="1292662"/>
          </a:xfrm>
          <a:prstGeom prst="rect">
            <a:avLst/>
          </a:prstGeom>
          <a:noFill/>
        </p:spPr>
        <p:txBody>
          <a:bodyPr wrap="square" rtlCol="0">
            <a:spAutoFit/>
          </a:bodyPr>
          <a:lstStyle/>
          <a:p>
            <a:pPr algn="ctr"/>
            <a:r>
              <a:rPr lang="en-US" sz="4200" b="1">
                <a:effectLst>
                  <a:outerShdw blurRad="38100" dist="38100" dir="2700000" algn="tl">
                    <a:srgbClr val="000000">
                      <a:alpha val="43137"/>
                    </a:srgbClr>
                  </a:outerShdw>
                </a:effectLst>
                <a:latin typeface="Ink Free" panose="03080402000500000000" pitchFamily="66" charset="0"/>
              </a:rPr>
              <a:t>AGENCY</a:t>
            </a:r>
          </a:p>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BUDGET</a:t>
            </a:r>
          </a:p>
        </p:txBody>
      </p:sp>
      <p:pic>
        <p:nvPicPr>
          <p:cNvPr id="52" name="Audio 51">
            <a:hlinkClick r:id="" action="ppaction://media"/>
            <a:extLst>
              <a:ext uri="{FF2B5EF4-FFF2-40B4-BE49-F238E27FC236}">
                <a16:creationId xmlns:a16="http://schemas.microsoft.com/office/drawing/2014/main" id="{6B0E4EDA-539C-F2AF-7C84-3A33E635E8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8955548"/>
      </p:ext>
    </p:extLst>
  </p:cSld>
  <p:clrMapOvr>
    <a:masterClrMapping/>
  </p:clrMapOvr>
  <mc:AlternateContent xmlns:mc="http://schemas.openxmlformats.org/markup-compatibility/2006" xmlns:p14="http://schemas.microsoft.com/office/powerpoint/2010/main">
    <mc:Choice Requires="p14">
      <p:transition spd="slow" p14:dur="2000" advTm="111680"/>
    </mc:Choice>
    <mc:Fallback xmlns="">
      <p:transition spd="slow" advTm="11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14</a:t>
            </a:fld>
            <a:endParaRPr lang="en-US" sz="1800" noProof="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749E71F-7C3D-0FC4-C414-BDBEE6571DEA}"/>
              </a:ext>
            </a:extLst>
          </p:cNvPr>
          <p:cNvPicPr>
            <a:picLocks noChangeAspect="1"/>
          </p:cNvPicPr>
          <p:nvPr/>
        </p:nvPicPr>
        <p:blipFill>
          <a:blip r:embed="rId5"/>
          <a:stretch>
            <a:fillRect/>
          </a:stretch>
        </p:blipFill>
        <p:spPr>
          <a:xfrm>
            <a:off x="2351899" y="251972"/>
            <a:ext cx="7562850" cy="6354053"/>
          </a:xfrm>
          <a:prstGeom prst="rect">
            <a:avLst/>
          </a:prstGeom>
        </p:spPr>
      </p:pic>
      <p:sp>
        <p:nvSpPr>
          <p:cNvPr id="4" name="TextBox 3">
            <a:extLst>
              <a:ext uri="{FF2B5EF4-FFF2-40B4-BE49-F238E27FC236}">
                <a16:creationId xmlns:a16="http://schemas.microsoft.com/office/drawing/2014/main" id="{5E724450-A39D-332C-3D8E-55426068CCBD}"/>
              </a:ext>
            </a:extLst>
          </p:cNvPr>
          <p:cNvSpPr txBox="1"/>
          <p:nvPr/>
        </p:nvSpPr>
        <p:spPr>
          <a:xfrm>
            <a:off x="0" y="2921168"/>
            <a:ext cx="2351899" cy="1200329"/>
          </a:xfrm>
          <a:prstGeom prst="rect">
            <a:avLst/>
          </a:prstGeom>
          <a:noFill/>
        </p:spPr>
        <p:txBody>
          <a:bodyPr wrap="square" rtlCol="0">
            <a:spAutoFit/>
          </a:bodyPr>
          <a:lstStyle/>
          <a:p>
            <a:pPr algn="ctr"/>
            <a:r>
              <a:rPr lang="en-US" sz="3600" b="1">
                <a:effectLst>
                  <a:outerShdw blurRad="38100" dist="38100" dir="2700000" algn="tl">
                    <a:srgbClr val="000000">
                      <a:alpha val="43137"/>
                    </a:srgbClr>
                  </a:outerShdw>
                </a:effectLst>
                <a:latin typeface="Ink Free" panose="03080402000500000000" pitchFamily="66" charset="0"/>
              </a:rPr>
              <a:t>PROGRAM</a:t>
            </a:r>
          </a:p>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BUDGET</a:t>
            </a:r>
          </a:p>
        </p:txBody>
      </p:sp>
      <p:pic>
        <p:nvPicPr>
          <p:cNvPr id="34" name="Audio 33">
            <a:hlinkClick r:id="" action="ppaction://media"/>
            <a:extLst>
              <a:ext uri="{FF2B5EF4-FFF2-40B4-BE49-F238E27FC236}">
                <a16:creationId xmlns:a16="http://schemas.microsoft.com/office/drawing/2014/main" id="{982C02C8-5257-352C-F4A6-0F2048C76E5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13972381"/>
      </p:ext>
    </p:extLst>
  </p:cSld>
  <p:clrMapOvr>
    <a:masterClrMapping/>
  </p:clrMapOvr>
  <mc:AlternateContent xmlns:mc="http://schemas.openxmlformats.org/markup-compatibility/2006" xmlns:p14="http://schemas.microsoft.com/office/powerpoint/2010/main">
    <mc:Choice Requires="p14">
      <p:transition spd="slow" p14:dur="2000" advTm="84191"/>
    </mc:Choice>
    <mc:Fallback xmlns="">
      <p:transition spd="slow" advTm="84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15</a:t>
            </a:fld>
            <a:endParaRPr lang="en-US" sz="1800" noProof="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C7A4093-AC30-9B5A-C6B9-F1401D0FB031}"/>
              </a:ext>
            </a:extLst>
          </p:cNvPr>
          <p:cNvPicPr>
            <a:picLocks noChangeAspect="1"/>
          </p:cNvPicPr>
          <p:nvPr/>
        </p:nvPicPr>
        <p:blipFill>
          <a:blip r:embed="rId5"/>
          <a:stretch>
            <a:fillRect/>
          </a:stretch>
        </p:blipFill>
        <p:spPr>
          <a:xfrm>
            <a:off x="2304662" y="516944"/>
            <a:ext cx="7837715" cy="5967994"/>
          </a:xfrm>
          <a:prstGeom prst="rect">
            <a:avLst/>
          </a:prstGeom>
        </p:spPr>
      </p:pic>
      <p:sp>
        <p:nvSpPr>
          <p:cNvPr id="5" name="TextBox 4">
            <a:extLst>
              <a:ext uri="{FF2B5EF4-FFF2-40B4-BE49-F238E27FC236}">
                <a16:creationId xmlns:a16="http://schemas.microsoft.com/office/drawing/2014/main" id="{7D436839-B7D3-14E8-53A8-6BB1E30D88DE}"/>
              </a:ext>
            </a:extLst>
          </p:cNvPr>
          <p:cNvSpPr txBox="1"/>
          <p:nvPr/>
        </p:nvSpPr>
        <p:spPr>
          <a:xfrm>
            <a:off x="-27993" y="2921168"/>
            <a:ext cx="2351899" cy="1200329"/>
          </a:xfrm>
          <a:prstGeom prst="rect">
            <a:avLst/>
          </a:prstGeom>
          <a:noFill/>
        </p:spPr>
        <p:txBody>
          <a:bodyPr wrap="square" rtlCol="0">
            <a:spAutoFit/>
          </a:bodyPr>
          <a:lstStyle/>
          <a:p>
            <a:pPr algn="ctr"/>
            <a:r>
              <a:rPr lang="en-US" sz="3600" b="1">
                <a:effectLst>
                  <a:outerShdw blurRad="38100" dist="38100" dir="2700000" algn="tl">
                    <a:srgbClr val="000000">
                      <a:alpha val="43137"/>
                    </a:srgbClr>
                  </a:outerShdw>
                </a:effectLst>
                <a:latin typeface="Ink Free" panose="03080402000500000000" pitchFamily="66" charset="0"/>
              </a:rPr>
              <a:t>PROGRAM</a:t>
            </a:r>
          </a:p>
          <a:p>
            <a:pPr algn="ctr"/>
            <a:r>
              <a:rPr lang="en-US" sz="36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BUDGET</a:t>
            </a:r>
          </a:p>
        </p:txBody>
      </p:sp>
      <p:pic>
        <p:nvPicPr>
          <p:cNvPr id="67" name="Audio 66">
            <a:hlinkClick r:id="" action="ppaction://media"/>
            <a:extLst>
              <a:ext uri="{FF2B5EF4-FFF2-40B4-BE49-F238E27FC236}">
                <a16:creationId xmlns:a16="http://schemas.microsoft.com/office/drawing/2014/main" id="{9FAEBC10-CBEA-C73F-C285-F12E180E2E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46651117"/>
      </p:ext>
    </p:extLst>
  </p:cSld>
  <p:clrMapOvr>
    <a:masterClrMapping/>
  </p:clrMapOvr>
  <mc:AlternateContent xmlns:mc="http://schemas.openxmlformats.org/markup-compatibility/2006" xmlns:p14="http://schemas.microsoft.com/office/powerpoint/2010/main">
    <mc:Choice Requires="p14">
      <p:transition spd="slow" p14:dur="2000" advTm="145547"/>
    </mc:Choice>
    <mc:Fallback xmlns="">
      <p:transition spd="slow" advTm="14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16</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395372"/>
            <a:ext cx="10515600" cy="533400"/>
          </a:xfrm>
          <a:prstGeom prst="rect">
            <a:avLst/>
          </a:prstGeom>
        </p:spPr>
        <p:txBody>
          <a:bodyPr>
            <a:normAutofit fontScale="8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Budgeting for </a:t>
            </a:r>
            <a:r>
              <a:rPr lang="en-US" sz="4400" b="1">
                <a:solidFill>
                  <a:schemeClr val="tx1"/>
                </a:solidFill>
                <a:latin typeface="Times New Roman" panose="02020603050405020304" pitchFamily="18" charset="0"/>
                <a:cs typeface="Times New Roman" panose="02020603050405020304" pitchFamily="18" charset="0"/>
              </a:rPr>
              <a:t>SUCCESS</a:t>
            </a:r>
            <a:endParaRPr lang="en-US" sz="4400">
              <a:solidFill>
                <a:schemeClr val="tx1"/>
              </a:solidFill>
            </a:endParaRPr>
          </a:p>
        </p:txBody>
      </p:sp>
      <p:graphicFrame>
        <p:nvGraphicFramePr>
          <p:cNvPr id="7" name="Content Placeholder 2">
            <a:extLst>
              <a:ext uri="{FF2B5EF4-FFF2-40B4-BE49-F238E27FC236}">
                <a16:creationId xmlns:a16="http://schemas.microsoft.com/office/drawing/2014/main" id="{A8C1F4DF-F73C-EE32-534D-690ABB9918F5}"/>
              </a:ext>
            </a:extLst>
          </p:cNvPr>
          <p:cNvGraphicFramePr>
            <a:graphicFrameLocks/>
          </p:cNvGraphicFramePr>
          <p:nvPr>
            <p:extLst>
              <p:ext uri="{D42A27DB-BD31-4B8C-83A1-F6EECF244321}">
                <p14:modId xmlns:p14="http://schemas.microsoft.com/office/powerpoint/2010/main" val="3210437741"/>
              </p:ext>
            </p:extLst>
          </p:nvPr>
        </p:nvGraphicFramePr>
        <p:xfrm>
          <a:off x="255101" y="1544555"/>
          <a:ext cx="9924226" cy="4886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ontent Placeholder 2">
            <a:extLst>
              <a:ext uri="{FF2B5EF4-FFF2-40B4-BE49-F238E27FC236}">
                <a16:creationId xmlns:a16="http://schemas.microsoft.com/office/drawing/2014/main" id="{49591B36-B7EB-C7E2-2436-71070FE72FA7}"/>
              </a:ext>
            </a:extLst>
          </p:cNvPr>
          <p:cNvSpPr txBox="1">
            <a:spLocks/>
          </p:cNvSpPr>
          <p:nvPr/>
        </p:nvSpPr>
        <p:spPr>
          <a:xfrm>
            <a:off x="255101" y="1080941"/>
            <a:ext cx="9313418" cy="769434"/>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3000" b="1">
                <a:latin typeface="Times New Roman" panose="02020603050405020304" pitchFamily="18" charset="0"/>
                <a:cs typeface="Times New Roman" panose="02020603050405020304" pitchFamily="18" charset="0"/>
              </a:rPr>
              <a:t>PART 2: RECAP</a:t>
            </a:r>
          </a:p>
        </p:txBody>
      </p:sp>
      <p:cxnSp>
        <p:nvCxnSpPr>
          <p:cNvPr id="12" name="Straight Connector 11">
            <a:extLst>
              <a:ext uri="{FF2B5EF4-FFF2-40B4-BE49-F238E27FC236}">
                <a16:creationId xmlns:a16="http://schemas.microsoft.com/office/drawing/2014/main" id="{209D9E85-97B8-A064-3544-9D62793994F0}"/>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39" name="Audio 38">
            <a:hlinkClick r:id="" action="ppaction://media"/>
            <a:extLst>
              <a:ext uri="{FF2B5EF4-FFF2-40B4-BE49-F238E27FC236}">
                <a16:creationId xmlns:a16="http://schemas.microsoft.com/office/drawing/2014/main" id="{8BFC8CC3-AEDE-CACF-B4C3-61CA69BB822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801686"/>
      </p:ext>
    </p:extLst>
  </p:cSld>
  <p:clrMapOvr>
    <a:masterClrMapping/>
  </p:clrMapOvr>
  <mc:AlternateContent xmlns:mc="http://schemas.openxmlformats.org/markup-compatibility/2006" xmlns:p14="http://schemas.microsoft.com/office/powerpoint/2010/main">
    <mc:Choice Requires="p14">
      <p:transition spd="slow" p14:dur="2000" advTm="43908"/>
    </mc:Choice>
    <mc:Fallback xmlns="">
      <p:transition spd="slow" advTm="4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24D15BB-E748-3789-39D1-93EC3D98BA79}"/>
              </a:ext>
            </a:extLst>
          </p:cNvPr>
          <p:cNvPicPr>
            <a:picLocks noChangeAspect="1"/>
          </p:cNvPicPr>
          <p:nvPr/>
        </p:nvPicPr>
        <p:blipFill>
          <a:blip r:embed="rId5"/>
          <a:stretch>
            <a:fillRect/>
          </a:stretch>
        </p:blipFill>
        <p:spPr>
          <a:xfrm>
            <a:off x="4067786" y="1151740"/>
            <a:ext cx="3406947" cy="1895604"/>
          </a:xfrm>
          <a:prstGeom prst="rect">
            <a:avLst/>
          </a:prstGeom>
        </p:spPr>
      </p:pic>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17</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298668"/>
            <a:ext cx="6300823" cy="599858"/>
          </a:xfrm>
          <a:prstGeom prst="rect">
            <a:avLst/>
          </a:prstGeom>
        </p:spPr>
        <p:txBody>
          <a:bodyPr>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b="1">
                <a:solidFill>
                  <a:schemeClr val="tx1"/>
                </a:solidFill>
                <a:latin typeface="Ink Free" panose="03080402000500000000" pitchFamily="66" charset="0"/>
              </a:rPr>
              <a:t>Questions</a:t>
            </a:r>
            <a:endParaRPr lang="en-US" sz="4000">
              <a:solidFill>
                <a:schemeClr val="tx1"/>
              </a:solidFill>
            </a:endParaRPr>
          </a:p>
        </p:txBody>
      </p:sp>
      <p:sp>
        <p:nvSpPr>
          <p:cNvPr id="9" name="TextBox 8">
            <a:extLst>
              <a:ext uri="{FF2B5EF4-FFF2-40B4-BE49-F238E27FC236}">
                <a16:creationId xmlns:a16="http://schemas.microsoft.com/office/drawing/2014/main" id="{2F8D5750-5A38-0C47-AA47-7A57BEF5D833}"/>
              </a:ext>
            </a:extLst>
          </p:cNvPr>
          <p:cNvSpPr txBox="1"/>
          <p:nvPr/>
        </p:nvSpPr>
        <p:spPr>
          <a:xfrm>
            <a:off x="1268676" y="2797410"/>
            <a:ext cx="9022257" cy="1800493"/>
          </a:xfrm>
          <a:prstGeom prst="rect">
            <a:avLst/>
          </a:prstGeom>
          <a:noFill/>
        </p:spPr>
        <p:txBody>
          <a:bodyPr wrap="square">
            <a:spAutoFit/>
          </a:bodyPr>
          <a:lstStyle/>
          <a:p>
            <a:pPr algn="ctr">
              <a:spcAft>
                <a:spcPts val="1800"/>
              </a:spcAft>
            </a:pPr>
            <a:r>
              <a:rPr lang="en-US" sz="4800" b="1">
                <a:effectLst>
                  <a:outerShdw blurRad="38100" dist="38100" dir="2700000" algn="tl">
                    <a:srgbClr val="000000">
                      <a:alpha val="43137"/>
                    </a:srgbClr>
                  </a:outerShdw>
                </a:effectLst>
                <a:latin typeface="Ink Free" panose="03080402000500000000" pitchFamily="66" charset="0"/>
                <a:cs typeface="Arial" panose="020B0604020202020204" pitchFamily="34" charset="0"/>
              </a:rPr>
              <a:t>Thank you Attending</a:t>
            </a:r>
          </a:p>
          <a:p>
            <a:pPr algn="ctr">
              <a:spcAft>
                <a:spcPts val="1800"/>
              </a:spcAft>
            </a:pPr>
            <a:r>
              <a:rPr lang="en-US" sz="4800" b="1">
                <a:effectLst>
                  <a:outerShdw blurRad="38100" dist="38100" dir="2700000" algn="tl">
                    <a:srgbClr val="000000">
                      <a:alpha val="43137"/>
                    </a:srgbClr>
                  </a:outerShdw>
                </a:effectLst>
                <a:latin typeface="Ink Free" panose="03080402000500000000" pitchFamily="66" charset="0"/>
                <a:cs typeface="Arial" panose="020B0604020202020204" pitchFamily="34" charset="0"/>
              </a:rPr>
              <a:t>Budgeting 101! </a:t>
            </a:r>
          </a:p>
        </p:txBody>
      </p:sp>
      <p:cxnSp>
        <p:nvCxnSpPr>
          <p:cNvPr id="5" name="Straight Connector 4">
            <a:extLst>
              <a:ext uri="{FF2B5EF4-FFF2-40B4-BE49-F238E27FC236}">
                <a16:creationId xmlns:a16="http://schemas.microsoft.com/office/drawing/2014/main" id="{B0AB1D04-DB8E-9F88-BFC5-B4DB8DEEB72D}"/>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BADB9C93-370D-1A88-0374-83807984D6B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AD2E2742-C9A4-5A0A-2201-2DFD0E3E944F}"/>
              </a:ext>
            </a:extLst>
          </p:cNvPr>
          <p:cNvPicPr>
            <a:picLocks noChangeAspect="1"/>
          </p:cNvPicPr>
          <p:nvPr/>
        </p:nvPicPr>
        <p:blipFill>
          <a:blip r:embed="rId7"/>
          <a:stretch>
            <a:fillRect/>
          </a:stretch>
        </p:blipFill>
        <p:spPr>
          <a:xfrm>
            <a:off x="8023329" y="0"/>
            <a:ext cx="3407959" cy="1201016"/>
          </a:xfrm>
          <a:prstGeom prst="rect">
            <a:avLst/>
          </a:prstGeom>
        </p:spPr>
      </p:pic>
    </p:spTree>
    <p:extLst>
      <p:ext uri="{BB962C8B-B14F-4D97-AF65-F5344CB8AC3E}">
        <p14:creationId xmlns:p14="http://schemas.microsoft.com/office/powerpoint/2010/main" val="104161483"/>
      </p:ext>
    </p:extLst>
  </p:cSld>
  <p:clrMapOvr>
    <a:masterClrMapping/>
  </p:clrMapOvr>
  <mc:AlternateContent xmlns:mc="http://schemas.openxmlformats.org/markup-compatibility/2006" xmlns:p14="http://schemas.microsoft.com/office/powerpoint/2010/main">
    <mc:Choice Requires="p14">
      <p:transition spd="slow" p14:dur="2000" advTm="10405"/>
    </mc:Choice>
    <mc:Fallback xmlns="">
      <p:transition spd="slow" advTm="1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a:xfrm>
            <a:off x="8419769" y="6291509"/>
            <a:ext cx="2743200" cy="365125"/>
          </a:xfrm>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2</a:t>
            </a:fld>
            <a:endParaRPr lang="en-US"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304801"/>
            <a:ext cx="10515600" cy="728635"/>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Overview for </a:t>
            </a:r>
            <a:r>
              <a:rPr lang="en-US" sz="4400" b="1">
                <a:solidFill>
                  <a:schemeClr val="tx1"/>
                </a:solidFill>
                <a:latin typeface="Times New Roman" panose="02020603050405020304" pitchFamily="18" charset="0"/>
                <a:cs typeface="Times New Roman" panose="02020603050405020304" pitchFamily="18" charset="0"/>
              </a:rPr>
              <a:t>SUCCESS</a:t>
            </a:r>
            <a:endParaRPr lang="en-US" sz="4400">
              <a:solidFill>
                <a:schemeClr val="tx1"/>
              </a:solidFill>
            </a:endParaRPr>
          </a:p>
        </p:txBody>
      </p:sp>
      <p:graphicFrame>
        <p:nvGraphicFramePr>
          <p:cNvPr id="8" name="TextBox 3">
            <a:extLst>
              <a:ext uri="{FF2B5EF4-FFF2-40B4-BE49-F238E27FC236}">
                <a16:creationId xmlns:a16="http://schemas.microsoft.com/office/drawing/2014/main" id="{F82FE82A-6162-DCDF-3104-550122AA08DB}"/>
              </a:ext>
            </a:extLst>
          </p:cNvPr>
          <p:cNvGraphicFramePr/>
          <p:nvPr>
            <p:extLst>
              <p:ext uri="{D42A27DB-BD31-4B8C-83A1-F6EECF244321}">
                <p14:modId xmlns:p14="http://schemas.microsoft.com/office/powerpoint/2010/main" val="2810866164"/>
              </p:ext>
            </p:extLst>
          </p:nvPr>
        </p:nvGraphicFramePr>
        <p:xfrm>
          <a:off x="255101" y="1275737"/>
          <a:ext cx="9924227" cy="51721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9" name="Straight Connector 8">
            <a:extLst>
              <a:ext uri="{FF2B5EF4-FFF2-40B4-BE49-F238E27FC236}">
                <a16:creationId xmlns:a16="http://schemas.microsoft.com/office/drawing/2014/main" id="{33DA8656-70F8-4BBF-2201-0F24DE0C1DE9}"/>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1DE0E708-86EF-F5A0-023A-6260D744347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3484792"/>
      </p:ext>
    </p:extLst>
  </p:cSld>
  <p:clrMapOvr>
    <a:masterClrMapping/>
  </p:clrMapOvr>
  <mc:AlternateContent xmlns:mc="http://schemas.openxmlformats.org/markup-compatibility/2006" xmlns:p14="http://schemas.microsoft.com/office/powerpoint/2010/main">
    <mc:Choice Requires="p14">
      <p:transition spd="slow" p14:dur="2000" advTm="24069"/>
    </mc:Choice>
    <mc:Fallback xmlns="">
      <p:transition spd="slow" advTm="24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3</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3747" y="361656"/>
            <a:ext cx="10389825" cy="671780"/>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What is a</a:t>
            </a:r>
            <a:r>
              <a:rPr lang="en-US" sz="4400" b="1">
                <a:solidFill>
                  <a:schemeClr val="tx1"/>
                </a:solidFill>
              </a:rPr>
              <a:t>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sp>
        <p:nvSpPr>
          <p:cNvPr id="7" name="Content Placeholder 2">
            <a:extLst>
              <a:ext uri="{FF2B5EF4-FFF2-40B4-BE49-F238E27FC236}">
                <a16:creationId xmlns:a16="http://schemas.microsoft.com/office/drawing/2014/main" id="{0C864ED7-756E-E48C-FF41-9B2CD3FBE661}"/>
              </a:ext>
            </a:extLst>
          </p:cNvPr>
          <p:cNvSpPr txBox="1">
            <a:spLocks/>
          </p:cNvSpPr>
          <p:nvPr/>
        </p:nvSpPr>
        <p:spPr>
          <a:xfrm>
            <a:off x="456757" y="1891862"/>
            <a:ext cx="7299877" cy="4829605"/>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lvl="1" indent="-342900">
              <a:lnSpc>
                <a:spcPct val="100000"/>
              </a:lnSpc>
              <a:spcBef>
                <a:spcPts val="600"/>
              </a:spcBef>
              <a:spcAft>
                <a:spcPts val="1800"/>
              </a:spcAft>
              <a:buClr>
                <a:srgbClr val="008000"/>
              </a:buClr>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A budget is a financial document that plans how to use expected revenue and cover cost.</a:t>
            </a:r>
          </a:p>
          <a:p>
            <a:pPr marL="542925" lvl="1" indent="-342900">
              <a:lnSpc>
                <a:spcPct val="100000"/>
              </a:lnSpc>
              <a:spcBef>
                <a:spcPts val="600"/>
              </a:spcBef>
              <a:spcAft>
                <a:spcPts val="1800"/>
              </a:spcAft>
              <a:buClr>
                <a:srgbClr val="008000"/>
              </a:buClr>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Helps with setting and achieving organizational goals if done correctly.</a:t>
            </a:r>
          </a:p>
          <a:p>
            <a:pPr marL="542925" lvl="1" indent="-342900">
              <a:lnSpc>
                <a:spcPct val="100000"/>
              </a:lnSpc>
              <a:spcBef>
                <a:spcPts val="600"/>
              </a:spcBef>
              <a:spcAft>
                <a:spcPts val="1800"/>
              </a:spcAft>
              <a:buClr>
                <a:srgbClr val="008000"/>
              </a:buClr>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Centered around goals and objectives.</a:t>
            </a:r>
          </a:p>
          <a:p>
            <a:pPr marL="542925" lvl="1" indent="-342900">
              <a:lnSpc>
                <a:spcPct val="100000"/>
              </a:lnSpc>
              <a:spcBef>
                <a:spcPts val="600"/>
              </a:spcBef>
              <a:spcAft>
                <a:spcPts val="1800"/>
              </a:spcAft>
              <a:buClr>
                <a:srgbClr val="008000"/>
              </a:buClr>
              <a:buFont typeface="Wingdings" panose="05000000000000000000" pitchFamily="2" charset="2"/>
              <a:buChar char="§"/>
            </a:pPr>
            <a:r>
              <a:rPr lang="en-US" sz="2800">
                <a:solidFill>
                  <a:schemeClr val="tx1"/>
                </a:solidFill>
                <a:latin typeface="Times New Roman" panose="02020603050405020304" pitchFamily="18" charset="0"/>
                <a:cs typeface="Times New Roman" panose="02020603050405020304" pitchFamily="18" charset="0"/>
              </a:rPr>
              <a:t>Explains activities you are looking to accomplish.</a:t>
            </a:r>
          </a:p>
          <a:p>
            <a:endParaRPr lang="en-US" sz="2400"/>
          </a:p>
        </p:txBody>
      </p:sp>
      <p:pic>
        <p:nvPicPr>
          <p:cNvPr id="9" name="Picture 8" descr="Whiteboard&#10;&#10;Description automatically generated with medium confidence">
            <a:extLst>
              <a:ext uri="{FF2B5EF4-FFF2-40B4-BE49-F238E27FC236}">
                <a16:creationId xmlns:a16="http://schemas.microsoft.com/office/drawing/2014/main" id="{1FE79DFE-CDDD-9B20-3EE4-3D358CB9D6B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9093" y="2292171"/>
            <a:ext cx="3494479" cy="3061163"/>
          </a:xfrm>
          <a:prstGeom prst="rect">
            <a:avLst/>
          </a:prstGeom>
        </p:spPr>
      </p:pic>
      <p:cxnSp>
        <p:nvCxnSpPr>
          <p:cNvPr id="5" name="Straight Connector 4">
            <a:extLst>
              <a:ext uri="{FF2B5EF4-FFF2-40B4-BE49-F238E27FC236}">
                <a16:creationId xmlns:a16="http://schemas.microsoft.com/office/drawing/2014/main" id="{E718B898-E49C-0B68-3F01-5A7C7A52AF63}"/>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3" name="Audio 12">
            <a:hlinkClick r:id="" action="ppaction://media"/>
            <a:extLst>
              <a:ext uri="{FF2B5EF4-FFF2-40B4-BE49-F238E27FC236}">
                <a16:creationId xmlns:a16="http://schemas.microsoft.com/office/drawing/2014/main" id="{B978DAA5-9B02-0B96-CF01-9BBCF8B485D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86212679"/>
      </p:ext>
    </p:extLst>
  </p:cSld>
  <p:clrMapOvr>
    <a:masterClrMapping/>
  </p:clrMapOvr>
  <mc:AlternateContent xmlns:mc="http://schemas.openxmlformats.org/markup-compatibility/2006" xmlns:p14="http://schemas.microsoft.com/office/powerpoint/2010/main">
    <mc:Choice Requires="p14">
      <p:transition spd="slow" p14:dur="2000" advTm="46567"/>
    </mc:Choice>
    <mc:Fallback xmlns="">
      <p:transition spd="slow" advTm="46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4</a:t>
            </a:fld>
            <a:endParaRPr lang="en-US" sz="1800" noProof="0">
              <a:latin typeface="Times New Roman" panose="02020603050405020304" pitchFamily="18" charset="0"/>
              <a:cs typeface="Times New Roman" panose="02020603050405020304" pitchFamily="18" charset="0"/>
            </a:endParaRPr>
          </a:p>
        </p:txBody>
      </p:sp>
      <p:graphicFrame>
        <p:nvGraphicFramePr>
          <p:cNvPr id="8" name="Diagram 7">
            <a:extLst>
              <a:ext uri="{FF2B5EF4-FFF2-40B4-BE49-F238E27FC236}">
                <a16:creationId xmlns:a16="http://schemas.microsoft.com/office/drawing/2014/main" id="{30D2357C-1E9D-BFA8-87BD-2EB1230B6EF5}"/>
              </a:ext>
            </a:extLst>
          </p:cNvPr>
          <p:cNvGraphicFramePr/>
          <p:nvPr>
            <p:extLst>
              <p:ext uri="{D42A27DB-BD31-4B8C-83A1-F6EECF244321}">
                <p14:modId xmlns:p14="http://schemas.microsoft.com/office/powerpoint/2010/main" val="737902496"/>
              </p:ext>
            </p:extLst>
          </p:nvPr>
        </p:nvGraphicFramePr>
        <p:xfrm>
          <a:off x="355693" y="1176713"/>
          <a:ext cx="9823635" cy="54122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Straight Connector 2">
            <a:extLst>
              <a:ext uri="{FF2B5EF4-FFF2-40B4-BE49-F238E27FC236}">
                <a16:creationId xmlns:a16="http://schemas.microsoft.com/office/drawing/2014/main" id="{40B1971B-B27C-136C-EDC2-4233B3DF3BE8}"/>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2A88D97-B3CC-7E09-1A11-F22FCD461CDA}"/>
              </a:ext>
            </a:extLst>
          </p:cNvPr>
          <p:cNvSpPr txBox="1">
            <a:spLocks/>
          </p:cNvSpPr>
          <p:nvPr/>
        </p:nvSpPr>
        <p:spPr>
          <a:xfrm>
            <a:off x="253747" y="361656"/>
            <a:ext cx="10389825" cy="671780"/>
          </a:xfrm>
          <a:prstGeom prst="rect">
            <a:avLst/>
          </a:prstGeom>
        </p:spPr>
        <p:txBody>
          <a:bodyPr>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What is a</a:t>
            </a:r>
            <a:r>
              <a:rPr lang="en-US" sz="4400" b="1">
                <a:solidFill>
                  <a:schemeClr val="tx1"/>
                </a:solidFill>
              </a:rPr>
              <a:t> </a:t>
            </a:r>
            <a:r>
              <a:rPr lang="en-US" sz="4400" b="1">
                <a:solidFill>
                  <a:schemeClr val="tx1"/>
                </a:solidFill>
                <a:latin typeface="Times New Roman" panose="02020603050405020304" pitchFamily="18" charset="0"/>
                <a:cs typeface="Times New Roman" panose="02020603050405020304" pitchFamily="18" charset="0"/>
              </a:rPr>
              <a:t>BUDGET? </a:t>
            </a:r>
            <a:endParaRPr lang="en-US" sz="4400">
              <a:solidFill>
                <a:schemeClr val="tx1"/>
              </a:solidFill>
            </a:endParaRPr>
          </a:p>
        </p:txBody>
      </p:sp>
      <p:pic>
        <p:nvPicPr>
          <p:cNvPr id="21" name="Audio 20">
            <a:hlinkClick r:id="" action="ppaction://media"/>
            <a:extLst>
              <a:ext uri="{FF2B5EF4-FFF2-40B4-BE49-F238E27FC236}">
                <a16:creationId xmlns:a16="http://schemas.microsoft.com/office/drawing/2014/main" id="{032DE61A-320B-F008-4A4B-66F14F312EC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86405861"/>
      </p:ext>
    </p:extLst>
  </p:cSld>
  <p:clrMapOvr>
    <a:masterClrMapping/>
  </p:clrMapOvr>
  <mc:AlternateContent xmlns:mc="http://schemas.openxmlformats.org/markup-compatibility/2006" xmlns:p14="http://schemas.microsoft.com/office/powerpoint/2010/main">
    <mc:Choice Requires="p14">
      <p:transition spd="slow" p14:dur="2000" advTm="34651"/>
    </mc:Choice>
    <mc:Fallback xmlns="">
      <p:transition spd="slow" advTm="34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5</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4572" y="417146"/>
            <a:ext cx="10128089" cy="602410"/>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Operating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sp>
        <p:nvSpPr>
          <p:cNvPr id="5" name="TextBox 4">
            <a:extLst>
              <a:ext uri="{FF2B5EF4-FFF2-40B4-BE49-F238E27FC236}">
                <a16:creationId xmlns:a16="http://schemas.microsoft.com/office/drawing/2014/main" id="{AA9CFDAE-2A43-D85E-6572-FBD4A034BB67}"/>
              </a:ext>
            </a:extLst>
          </p:cNvPr>
          <p:cNvSpPr txBox="1"/>
          <p:nvPr/>
        </p:nvSpPr>
        <p:spPr>
          <a:xfrm>
            <a:off x="617011" y="5372280"/>
            <a:ext cx="3110173"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TIP: BE CAUTIOUS</a:t>
            </a:r>
            <a:endParaRPr lang="en-US">
              <a:latin typeface="Arial" panose="020B0604020202020204" pitchFamily="34" charset="0"/>
              <a:cs typeface="Arial" panose="020B0604020202020204" pitchFamily="34" charset="0"/>
            </a:endParaRPr>
          </a:p>
        </p:txBody>
      </p:sp>
      <p:pic>
        <p:nvPicPr>
          <p:cNvPr id="8" name="Picture 7" descr="A picture containing text, clipart&#10;&#10;Description automatically generated">
            <a:extLst>
              <a:ext uri="{FF2B5EF4-FFF2-40B4-BE49-F238E27FC236}">
                <a16:creationId xmlns:a16="http://schemas.microsoft.com/office/drawing/2014/main" id="{E09724CF-CFD7-2DCB-982F-4DE7323BD7F5}"/>
              </a:ext>
            </a:extLst>
          </p:cNvPr>
          <p:cNvPicPr>
            <a:picLocks noChangeAspect="1"/>
          </p:cNvPicPr>
          <p:nvPr/>
        </p:nvPicPr>
        <p:blipFill rotWithShape="1">
          <a:blip r:embed="rId5"/>
          <a:srcRect r="2684" b="5353"/>
          <a:stretch/>
        </p:blipFill>
        <p:spPr bwMode="auto">
          <a:xfrm rot="1275660">
            <a:off x="113025" y="5232479"/>
            <a:ext cx="490329" cy="497303"/>
          </a:xfrm>
          <a:prstGeom prst="rect">
            <a:avLst/>
          </a:prstGeom>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C1A6EBA2-B528-7051-F9DE-DA29C2AA999F}"/>
              </a:ext>
            </a:extLst>
          </p:cNvPr>
          <p:cNvSpPr/>
          <p:nvPr/>
        </p:nvSpPr>
        <p:spPr>
          <a:xfrm>
            <a:off x="254573" y="5741612"/>
            <a:ext cx="9924226" cy="1030920"/>
          </a:xfrm>
          <a:prstGeom prst="rect">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3FDAA4B3-F654-4E6A-2AB3-430F6383EC8C}"/>
              </a:ext>
            </a:extLst>
          </p:cNvPr>
          <p:cNvSpPr txBox="1">
            <a:spLocks/>
          </p:cNvSpPr>
          <p:nvPr/>
        </p:nvSpPr>
        <p:spPr>
          <a:xfrm>
            <a:off x="254572" y="5805976"/>
            <a:ext cx="9744007" cy="888470"/>
          </a:xfrm>
          <a:prstGeom prst="rect">
            <a:avLst/>
          </a:prstGeom>
          <a:noFill/>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600">
                <a:solidFill>
                  <a:schemeClr val="tx1"/>
                </a:solidFill>
                <a:latin typeface="Arial" panose="020B0604020202020204" pitchFamily="34" charset="0"/>
                <a:cs typeface="Arial" panose="020B0604020202020204" pitchFamily="34" charset="0"/>
              </a:rPr>
              <a:t>Do </a:t>
            </a:r>
            <a:r>
              <a:rPr lang="en-US" sz="1600" b="1" u="sng">
                <a:solidFill>
                  <a:schemeClr val="tx1"/>
                </a:solidFill>
                <a:latin typeface="Arial" panose="020B0604020202020204" pitchFamily="34" charset="0"/>
                <a:cs typeface="Arial" panose="020B0604020202020204" pitchFamily="34" charset="0"/>
              </a:rPr>
              <a:t>not</a:t>
            </a:r>
            <a:r>
              <a:rPr lang="en-US" sz="1600" b="1">
                <a:solidFill>
                  <a:schemeClr val="tx1"/>
                </a:solidFill>
                <a:latin typeface="Arial" panose="020B0604020202020204" pitchFamily="34" charset="0"/>
                <a:cs typeface="Arial" panose="020B0604020202020204" pitchFamily="34" charset="0"/>
              </a:rPr>
              <a:t> </a:t>
            </a:r>
            <a:r>
              <a:rPr lang="en-US" sz="1600">
                <a:solidFill>
                  <a:schemeClr val="tx1"/>
                </a:solidFill>
                <a:latin typeface="Arial" panose="020B0604020202020204" pitchFamily="34" charset="0"/>
                <a:cs typeface="Arial" panose="020B0604020202020204" pitchFamily="34" charset="0"/>
              </a:rPr>
              <a:t>anticipate that grant income will be the sole support.</a:t>
            </a: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600">
                <a:solidFill>
                  <a:schemeClr val="tx1"/>
                </a:solidFill>
                <a:latin typeface="Arial" panose="020B0604020202020204" pitchFamily="34" charset="0"/>
                <a:cs typeface="Arial" panose="020B0604020202020204" pitchFamily="34" charset="0"/>
              </a:rPr>
              <a:t>Consider budget line items most subject to inflation (e.g., food, transportation). </a:t>
            </a:r>
          </a:p>
          <a:p>
            <a:pPr marL="234950" indent="-234950" algn="just">
              <a:lnSpc>
                <a:spcPct val="110000"/>
              </a:lnSpc>
              <a:spcBef>
                <a:spcPts val="0"/>
              </a:spcBef>
              <a:spcAft>
                <a:spcPts val="300"/>
              </a:spcAft>
              <a:buClr>
                <a:schemeClr val="tx1">
                  <a:lumMod val="95000"/>
                  <a:lumOff val="5000"/>
                </a:schemeClr>
              </a:buClr>
              <a:buFont typeface="Wingdings" panose="05000000000000000000" pitchFamily="2" charset="2"/>
              <a:buChar char="ü"/>
            </a:pPr>
            <a:r>
              <a:rPr lang="en-US" sz="1600">
                <a:solidFill>
                  <a:schemeClr val="tx1"/>
                </a:solidFill>
                <a:latin typeface="Arial" panose="020B0604020202020204" pitchFamily="34" charset="0"/>
                <a:cs typeface="Arial" panose="020B0604020202020204" pitchFamily="34" charset="0"/>
              </a:rPr>
              <a:t>Think about timing, when income will be received, and expenses will be paid.</a:t>
            </a:r>
          </a:p>
          <a:p>
            <a:pPr marL="0" indent="0">
              <a:spcBef>
                <a:spcPts val="600"/>
              </a:spcBef>
              <a:buFont typeface="Calibri" panose="020F0502020204030204" pitchFamily="34" charset="0"/>
              <a:buNone/>
            </a:pPr>
            <a:endParaRPr lang="en-US">
              <a:solidFill>
                <a:schemeClr val="bg1"/>
              </a:solidFill>
              <a:latin typeface="Times New Roman" panose="02020603050405020304" pitchFamily="18" charset="0"/>
              <a:cs typeface="Times New Roman" panose="02020603050405020304" pitchFamily="18" charset="0"/>
            </a:endParaRPr>
          </a:p>
          <a:p>
            <a:pPr marL="0" indent="0">
              <a:buFont typeface="Calibri" panose="020F0502020204030204" pitchFamily="34" charset="0"/>
              <a:buNone/>
            </a:pPr>
            <a:endParaRPr lang="en-US">
              <a:solidFill>
                <a:schemeClr val="tx1"/>
              </a:solidFill>
              <a:latin typeface="Times New Roman" panose="02020603050405020304" pitchFamily="18" charset="0"/>
              <a:cs typeface="Times New Roman" panose="02020603050405020304" pitchFamily="18" charset="0"/>
            </a:endParaRPr>
          </a:p>
          <a:p>
            <a:endParaRPr lang="en-US"/>
          </a:p>
        </p:txBody>
      </p:sp>
      <p:graphicFrame>
        <p:nvGraphicFramePr>
          <p:cNvPr id="14" name="Diagram 13">
            <a:extLst>
              <a:ext uri="{FF2B5EF4-FFF2-40B4-BE49-F238E27FC236}">
                <a16:creationId xmlns:a16="http://schemas.microsoft.com/office/drawing/2014/main" id="{11517523-4F6C-278F-9FED-B384542104DC}"/>
              </a:ext>
            </a:extLst>
          </p:cNvPr>
          <p:cNvGraphicFramePr/>
          <p:nvPr>
            <p:extLst>
              <p:ext uri="{D42A27DB-BD31-4B8C-83A1-F6EECF244321}">
                <p14:modId xmlns:p14="http://schemas.microsoft.com/office/powerpoint/2010/main" val="3070204461"/>
              </p:ext>
            </p:extLst>
          </p:nvPr>
        </p:nvGraphicFramePr>
        <p:xfrm>
          <a:off x="254573" y="1056240"/>
          <a:ext cx="9924226" cy="44320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0" name="Picture 9">
            <a:extLst>
              <a:ext uri="{FF2B5EF4-FFF2-40B4-BE49-F238E27FC236}">
                <a16:creationId xmlns:a16="http://schemas.microsoft.com/office/drawing/2014/main" id="{CE505386-2C06-321A-CD2C-30C114FDE161}"/>
              </a:ext>
            </a:extLst>
          </p:cNvPr>
          <p:cNvPicPr>
            <a:picLocks noChangeAspect="1"/>
          </p:cNvPicPr>
          <p:nvPr/>
        </p:nvPicPr>
        <p:blipFill>
          <a:blip r:embed="rId11"/>
          <a:stretch>
            <a:fillRect/>
          </a:stretch>
        </p:blipFill>
        <p:spPr>
          <a:xfrm>
            <a:off x="8023329" y="0"/>
            <a:ext cx="3407959" cy="1201016"/>
          </a:xfrm>
          <a:prstGeom prst="rect">
            <a:avLst/>
          </a:prstGeom>
        </p:spPr>
      </p:pic>
      <p:cxnSp>
        <p:nvCxnSpPr>
          <p:cNvPr id="3" name="Straight Connector 2">
            <a:extLst>
              <a:ext uri="{FF2B5EF4-FFF2-40B4-BE49-F238E27FC236}">
                <a16:creationId xmlns:a16="http://schemas.microsoft.com/office/drawing/2014/main" id="{76180B11-BAE5-2CDB-914D-14195012E586}"/>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52" name="Audio 51">
            <a:hlinkClick r:id="" action="ppaction://media"/>
            <a:extLst>
              <a:ext uri="{FF2B5EF4-FFF2-40B4-BE49-F238E27FC236}">
                <a16:creationId xmlns:a16="http://schemas.microsoft.com/office/drawing/2014/main" id="{6ABAB31D-23D7-2D14-DD53-6F9202BCFA3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6699199"/>
      </p:ext>
    </p:extLst>
  </p:cSld>
  <p:clrMapOvr>
    <a:masterClrMapping/>
  </p:clrMapOvr>
  <mc:AlternateContent xmlns:mc="http://schemas.openxmlformats.org/markup-compatibility/2006" xmlns:p14="http://schemas.microsoft.com/office/powerpoint/2010/main">
    <mc:Choice Requires="p14">
      <p:transition spd="slow" p14:dur="2000" advTm="96228"/>
    </mc:Choice>
    <mc:Fallback xmlns="">
      <p:transition spd="slow" advTm="9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6</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354874"/>
            <a:ext cx="10515600" cy="612937"/>
          </a:xfrm>
          <a:prstGeom prst="rect">
            <a:avLst/>
          </a:prstGeom>
        </p:spPr>
        <p:txBody>
          <a:bodyPr>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Elements of a</a:t>
            </a:r>
            <a:r>
              <a:rPr lang="en-US" sz="4400" b="1">
                <a:solidFill>
                  <a:schemeClr val="tx1"/>
                </a:solidFill>
              </a:rPr>
              <a:t>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sp>
        <p:nvSpPr>
          <p:cNvPr id="8" name="TextBox 7">
            <a:extLst>
              <a:ext uri="{FF2B5EF4-FFF2-40B4-BE49-F238E27FC236}">
                <a16:creationId xmlns:a16="http://schemas.microsoft.com/office/drawing/2014/main" id="{C045BCE9-9E45-8792-0AD5-56F344A05A78}"/>
              </a:ext>
            </a:extLst>
          </p:cNvPr>
          <p:cNvSpPr txBox="1"/>
          <p:nvPr/>
        </p:nvSpPr>
        <p:spPr>
          <a:xfrm>
            <a:off x="255101" y="1241467"/>
            <a:ext cx="9924227" cy="1738938"/>
          </a:xfrm>
          <a:prstGeom prst="rect">
            <a:avLst/>
          </a:prstGeom>
          <a:noFill/>
        </p:spPr>
        <p:txBody>
          <a:bodyPr wrap="square">
            <a:spAutoFit/>
          </a:bodyPr>
          <a:lstStyle/>
          <a:p>
            <a:pPr marL="0" indent="0" algn="just">
              <a:spcAft>
                <a:spcPts val="600"/>
              </a:spcAft>
              <a:buNone/>
            </a:pPr>
            <a:r>
              <a:rPr lang="en-US" sz="2300" b="1" u="sng">
                <a:solidFill>
                  <a:schemeClr val="tx1"/>
                </a:solidFill>
                <a:latin typeface="Times New Roman" panose="02020603050405020304" pitchFamily="18" charset="0"/>
                <a:cs typeface="Times New Roman" panose="02020603050405020304" pitchFamily="18" charset="0"/>
              </a:rPr>
              <a:t>TWO</a:t>
            </a:r>
            <a:r>
              <a:rPr lang="en-US" sz="2300">
                <a:solidFill>
                  <a:schemeClr val="tx1"/>
                </a:solidFill>
                <a:latin typeface="Times New Roman" panose="02020603050405020304" pitchFamily="18" charset="0"/>
                <a:cs typeface="Times New Roman" panose="02020603050405020304" pitchFamily="18" charset="0"/>
              </a:rPr>
              <a:t> main elements of a budget</a:t>
            </a:r>
          </a:p>
          <a:p>
            <a:pPr marL="342900" indent="-342900">
              <a:spcBef>
                <a:spcPts val="600"/>
              </a:spcBef>
              <a:buFont typeface="+mj-lt"/>
              <a:buAutoNum type="arabicPeriod"/>
            </a:pPr>
            <a:r>
              <a:rPr lang="en-US" sz="2300" b="1">
                <a:solidFill>
                  <a:schemeClr val="tx1"/>
                </a:solidFill>
                <a:latin typeface="Times New Roman" panose="02020603050405020304" pitchFamily="18" charset="0"/>
                <a:cs typeface="Times New Roman" panose="02020603050405020304" pitchFamily="18" charset="0"/>
              </a:rPr>
              <a:t>Revenue</a:t>
            </a:r>
            <a:r>
              <a:rPr lang="en-US" sz="2300">
                <a:solidFill>
                  <a:schemeClr val="tx1"/>
                </a:solidFill>
                <a:latin typeface="Times New Roman" panose="02020603050405020304" pitchFamily="18" charset="0"/>
                <a:cs typeface="Times New Roman" panose="02020603050405020304" pitchFamily="18" charset="0"/>
              </a:rPr>
              <a:t>: Refers to income that contributes to the operations of an organization.</a:t>
            </a:r>
          </a:p>
          <a:p>
            <a:pPr marL="342900" indent="-342900" algn="just">
              <a:spcBef>
                <a:spcPts val="600"/>
              </a:spcBef>
              <a:buFont typeface="+mj-lt"/>
              <a:buAutoNum type="arabicPeriod"/>
            </a:pPr>
            <a:r>
              <a:rPr lang="en-US" sz="2300" b="1">
                <a:solidFill>
                  <a:schemeClr val="tx1"/>
                </a:solidFill>
                <a:latin typeface="Times New Roman" panose="02020603050405020304" pitchFamily="18" charset="0"/>
                <a:cs typeface="Times New Roman" panose="02020603050405020304" pitchFamily="18" charset="0"/>
              </a:rPr>
              <a:t>Expenses also known as Expenditures</a:t>
            </a:r>
            <a:r>
              <a:rPr lang="en-US" sz="2300">
                <a:solidFill>
                  <a:schemeClr val="tx1"/>
                </a:solidFill>
                <a:latin typeface="Times New Roman" panose="02020603050405020304" pitchFamily="18" charset="0"/>
                <a:cs typeface="Times New Roman" panose="02020603050405020304" pitchFamily="18" charset="0"/>
              </a:rPr>
              <a:t>: Refers to cost that contributes to an organization’s overall cost of doing business.</a:t>
            </a:r>
            <a:endParaRPr lang="en-US">
              <a:solidFill>
                <a:schemeClr val="tx1"/>
              </a:solidFill>
              <a:latin typeface="Times New Roman" panose="02020603050405020304" pitchFamily="18" charset="0"/>
              <a:cs typeface="Times New Roman" panose="02020603050405020304" pitchFamily="18" charset="0"/>
            </a:endParaRPr>
          </a:p>
        </p:txBody>
      </p:sp>
      <p:graphicFrame>
        <p:nvGraphicFramePr>
          <p:cNvPr id="9" name="Diagram 8">
            <a:extLst>
              <a:ext uri="{FF2B5EF4-FFF2-40B4-BE49-F238E27FC236}">
                <a16:creationId xmlns:a16="http://schemas.microsoft.com/office/drawing/2014/main" id="{68F4ADBB-898E-BFA6-17E1-B500F0A0D68E}"/>
              </a:ext>
            </a:extLst>
          </p:cNvPr>
          <p:cNvGraphicFramePr/>
          <p:nvPr>
            <p:extLst>
              <p:ext uri="{D42A27DB-BD31-4B8C-83A1-F6EECF244321}">
                <p14:modId xmlns:p14="http://schemas.microsoft.com/office/powerpoint/2010/main" val="77286016"/>
              </p:ext>
            </p:extLst>
          </p:nvPr>
        </p:nvGraphicFramePr>
        <p:xfrm>
          <a:off x="1096287" y="3263441"/>
          <a:ext cx="9083041" cy="31810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3" name="Straight Connector 2">
            <a:extLst>
              <a:ext uri="{FF2B5EF4-FFF2-40B4-BE49-F238E27FC236}">
                <a16:creationId xmlns:a16="http://schemas.microsoft.com/office/drawing/2014/main" id="{FDF02C0C-4BCA-AD5E-10B5-76A184418141}"/>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FA5861F5-54FA-ACF9-A7DA-55693967C09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87689655"/>
      </p:ext>
    </p:extLst>
  </p:cSld>
  <p:clrMapOvr>
    <a:masterClrMapping/>
  </p:clrMapOvr>
  <mc:AlternateContent xmlns:mc="http://schemas.openxmlformats.org/markup-compatibility/2006" xmlns:p14="http://schemas.microsoft.com/office/powerpoint/2010/main">
    <mc:Choice Requires="p14">
      <p:transition spd="slow" p14:dur="2000" advTm="44448"/>
    </mc:Choice>
    <mc:Fallback xmlns="">
      <p:transition spd="slow" advTm="4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7</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485967"/>
            <a:ext cx="10515600" cy="548091"/>
          </a:xfrm>
          <a:prstGeom prst="rect">
            <a:avLst/>
          </a:prstGeom>
        </p:spPr>
        <p:txBody>
          <a:bodyPr>
            <a:normAutofit fontScale="900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Balancing your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sp>
        <p:nvSpPr>
          <p:cNvPr id="7" name="Content Placeholder 2">
            <a:extLst>
              <a:ext uri="{FF2B5EF4-FFF2-40B4-BE49-F238E27FC236}">
                <a16:creationId xmlns:a16="http://schemas.microsoft.com/office/drawing/2014/main" id="{9C79EC4A-1361-E07F-D597-99AD23C0EBE6}"/>
              </a:ext>
            </a:extLst>
          </p:cNvPr>
          <p:cNvSpPr txBox="1">
            <a:spLocks/>
          </p:cNvSpPr>
          <p:nvPr/>
        </p:nvSpPr>
        <p:spPr>
          <a:xfrm>
            <a:off x="523948" y="1674855"/>
            <a:ext cx="9847599" cy="3338500"/>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1313" indent="-341313">
              <a:lnSpc>
                <a:spcPct val="100000"/>
              </a:lnSpc>
              <a:spcBef>
                <a:spcPts val="0"/>
              </a:spcBef>
              <a:spcAft>
                <a:spcPts val="1200"/>
              </a:spcAft>
              <a:buClr>
                <a:schemeClr val="tx1">
                  <a:lumMod val="85000"/>
                  <a:lumOff val="15000"/>
                </a:schemeClr>
              </a:buClr>
              <a:buFont typeface="+mj-lt"/>
              <a:buAutoNum type="arabicPeriod"/>
            </a:pPr>
            <a:r>
              <a:rPr lang="en-US" sz="2300">
                <a:solidFill>
                  <a:schemeClr val="tx1"/>
                </a:solidFill>
                <a:latin typeface="Times New Roman" panose="02020603050405020304" pitchFamily="18" charset="0"/>
                <a:cs typeface="Times New Roman" panose="02020603050405020304" pitchFamily="18" charset="0"/>
              </a:rPr>
              <a:t>A balanced budget = revenues equal to or greater than total expenses</a:t>
            </a:r>
          </a:p>
          <a:p>
            <a:pPr marL="341313" indent="-341313">
              <a:lnSpc>
                <a:spcPct val="100000"/>
              </a:lnSpc>
              <a:spcBef>
                <a:spcPts val="0"/>
              </a:spcBef>
              <a:spcAft>
                <a:spcPts val="1200"/>
              </a:spcAft>
              <a:buClr>
                <a:schemeClr val="tx1">
                  <a:lumMod val="85000"/>
                  <a:lumOff val="15000"/>
                </a:schemeClr>
              </a:buClr>
              <a:buFont typeface="+mj-lt"/>
              <a:buAutoNum type="arabicPeriod"/>
            </a:pPr>
            <a:r>
              <a:rPr lang="en-US" sz="2300">
                <a:solidFill>
                  <a:schemeClr val="tx1"/>
                </a:solidFill>
                <a:latin typeface="Times New Roman" panose="02020603050405020304" pitchFamily="18" charset="0"/>
                <a:cs typeface="Times New Roman" panose="02020603050405020304" pitchFamily="18" charset="0"/>
              </a:rPr>
              <a:t>A budget variance (difference) REQUIRES an explanation.</a:t>
            </a:r>
          </a:p>
          <a:p>
            <a:pPr marL="341313" indent="-341313">
              <a:lnSpc>
                <a:spcPct val="100000"/>
              </a:lnSpc>
              <a:spcBef>
                <a:spcPts val="0"/>
              </a:spcBef>
              <a:spcAft>
                <a:spcPts val="1200"/>
              </a:spcAft>
              <a:buClr>
                <a:schemeClr val="tx1">
                  <a:lumMod val="85000"/>
                  <a:lumOff val="15000"/>
                </a:schemeClr>
              </a:buClr>
              <a:buFont typeface="+mj-lt"/>
              <a:buAutoNum type="arabicPeriod"/>
            </a:pPr>
            <a:r>
              <a:rPr lang="en-US" sz="2300" b="0" i="0">
                <a:solidFill>
                  <a:srgbClr val="222222"/>
                </a:solidFill>
                <a:effectLst/>
                <a:latin typeface="Times New Roman" panose="02020603050405020304" pitchFamily="18" charset="0"/>
                <a:cs typeface="Times New Roman" panose="02020603050405020304" pitchFamily="18" charset="0"/>
              </a:rPr>
              <a:t>A </a:t>
            </a:r>
            <a:r>
              <a:rPr lang="en-US" sz="2300" b="1" i="0">
                <a:solidFill>
                  <a:srgbClr val="222222"/>
                </a:solidFill>
                <a:effectLst/>
                <a:latin typeface="Times New Roman" panose="02020603050405020304" pitchFamily="18" charset="0"/>
                <a:cs typeface="Times New Roman" panose="02020603050405020304" pitchFamily="18" charset="0"/>
              </a:rPr>
              <a:t>positive</a:t>
            </a:r>
            <a:r>
              <a:rPr lang="en-US" sz="2300" b="0" i="0">
                <a:solidFill>
                  <a:srgbClr val="222222"/>
                </a:solidFill>
                <a:effectLst/>
                <a:latin typeface="Times New Roman" panose="02020603050405020304" pitchFamily="18" charset="0"/>
                <a:cs typeface="Times New Roman" panose="02020603050405020304" pitchFamily="18" charset="0"/>
              </a:rPr>
              <a:t> variance </a:t>
            </a:r>
            <a:r>
              <a:rPr lang="en-US" sz="2300">
                <a:solidFill>
                  <a:srgbClr val="222222"/>
                </a:solidFill>
                <a:latin typeface="Times New Roman" panose="02020603050405020304" pitchFamily="18" charset="0"/>
                <a:cs typeface="Times New Roman" panose="02020603050405020304" pitchFamily="18" charset="0"/>
              </a:rPr>
              <a:t>= </a:t>
            </a:r>
            <a:r>
              <a:rPr lang="en-US" sz="2300" b="0" i="0">
                <a:solidFill>
                  <a:srgbClr val="222222"/>
                </a:solidFill>
                <a:effectLst/>
                <a:latin typeface="Times New Roman" panose="02020603050405020304" pitchFamily="18" charset="0"/>
                <a:cs typeface="Times New Roman" panose="02020603050405020304" pitchFamily="18" charset="0"/>
              </a:rPr>
              <a:t>actual revenue higher than what was budgeted </a:t>
            </a:r>
            <a:r>
              <a:rPr lang="en-US" sz="2300" b="1" i="0">
                <a:solidFill>
                  <a:srgbClr val="222222"/>
                </a:solidFill>
                <a:effectLst/>
                <a:latin typeface="Times New Roman" panose="02020603050405020304" pitchFamily="18" charset="0"/>
                <a:cs typeface="Times New Roman" panose="02020603050405020304" pitchFamily="18" charset="0"/>
              </a:rPr>
              <a:t>OR</a:t>
            </a:r>
            <a:r>
              <a:rPr lang="en-US" sz="2300" b="0" i="0">
                <a:solidFill>
                  <a:srgbClr val="222222"/>
                </a:solidFill>
                <a:effectLst/>
                <a:latin typeface="Times New Roman" panose="02020603050405020304" pitchFamily="18" charset="0"/>
                <a:cs typeface="Times New Roman" panose="02020603050405020304" pitchFamily="18" charset="0"/>
              </a:rPr>
              <a:t> expenses lower than budgeted</a:t>
            </a:r>
            <a:endParaRPr lang="en-US" sz="2300">
              <a:solidFill>
                <a:schemeClr val="bg1"/>
              </a:solidFill>
              <a:latin typeface="Times New Roman" panose="02020603050405020304" pitchFamily="18" charset="0"/>
              <a:cs typeface="Times New Roman" panose="02020603050405020304" pitchFamily="18" charset="0"/>
            </a:endParaRPr>
          </a:p>
          <a:p>
            <a:pPr marL="341313" indent="-341313">
              <a:lnSpc>
                <a:spcPct val="100000"/>
              </a:lnSpc>
              <a:spcBef>
                <a:spcPts val="0"/>
              </a:spcBef>
              <a:spcAft>
                <a:spcPts val="1200"/>
              </a:spcAft>
              <a:buClr>
                <a:schemeClr val="tx1">
                  <a:lumMod val="85000"/>
                  <a:lumOff val="15000"/>
                </a:schemeClr>
              </a:buClr>
              <a:buFont typeface="+mj-lt"/>
              <a:buAutoNum type="arabicPeriod"/>
            </a:pPr>
            <a:r>
              <a:rPr lang="en-US" sz="2300" b="0" i="0">
                <a:solidFill>
                  <a:srgbClr val="222222"/>
                </a:solidFill>
                <a:effectLst/>
                <a:latin typeface="Times New Roman" panose="02020603050405020304" pitchFamily="18" charset="0"/>
                <a:cs typeface="Times New Roman" panose="02020603050405020304" pitchFamily="18" charset="0"/>
              </a:rPr>
              <a:t>A </a:t>
            </a:r>
            <a:r>
              <a:rPr lang="en-US" sz="2300" b="1" i="0">
                <a:solidFill>
                  <a:srgbClr val="222222"/>
                </a:solidFill>
                <a:effectLst/>
                <a:latin typeface="Times New Roman" panose="02020603050405020304" pitchFamily="18" charset="0"/>
                <a:cs typeface="Times New Roman" panose="02020603050405020304" pitchFamily="18" charset="0"/>
              </a:rPr>
              <a:t>negative</a:t>
            </a:r>
            <a:r>
              <a:rPr lang="en-US" sz="2300" b="0" i="0">
                <a:solidFill>
                  <a:srgbClr val="222222"/>
                </a:solidFill>
                <a:effectLst/>
                <a:latin typeface="Times New Roman" panose="02020603050405020304" pitchFamily="18" charset="0"/>
                <a:cs typeface="Times New Roman" panose="02020603050405020304" pitchFamily="18" charset="0"/>
              </a:rPr>
              <a:t> variance = funding falls below what was budgeted </a:t>
            </a:r>
            <a:r>
              <a:rPr lang="en-US" sz="2300" b="1" i="0">
                <a:solidFill>
                  <a:srgbClr val="222222"/>
                </a:solidFill>
                <a:effectLst/>
                <a:latin typeface="Times New Roman" panose="02020603050405020304" pitchFamily="18" charset="0"/>
                <a:cs typeface="Times New Roman" panose="02020603050405020304" pitchFamily="18" charset="0"/>
              </a:rPr>
              <a:t>OR</a:t>
            </a:r>
            <a:r>
              <a:rPr lang="en-US" sz="2300" b="0" i="0">
                <a:solidFill>
                  <a:srgbClr val="222222"/>
                </a:solidFill>
                <a:effectLst/>
                <a:latin typeface="Times New Roman" panose="02020603050405020304" pitchFamily="18" charset="0"/>
                <a:cs typeface="Times New Roman" panose="02020603050405020304" pitchFamily="18" charset="0"/>
              </a:rPr>
              <a:t> expenses over what was budgeted </a:t>
            </a:r>
            <a:endParaRPr lang="en-US" sz="2300">
              <a:solidFill>
                <a:schemeClr val="tx1"/>
              </a:solidFill>
              <a:latin typeface="Times New Roman" panose="02020603050405020304" pitchFamily="18" charset="0"/>
              <a:cs typeface="Times New Roman" panose="02020603050405020304" pitchFamily="18" charset="0"/>
            </a:endParaRPr>
          </a:p>
          <a:p>
            <a:pPr marL="341313" indent="-341313">
              <a:lnSpc>
                <a:spcPct val="100000"/>
              </a:lnSpc>
              <a:spcBef>
                <a:spcPts val="0"/>
              </a:spcBef>
              <a:spcAft>
                <a:spcPts val="1200"/>
              </a:spcAft>
              <a:buClr>
                <a:schemeClr val="tx1">
                  <a:lumMod val="85000"/>
                  <a:lumOff val="15000"/>
                </a:schemeClr>
              </a:buClr>
              <a:buFont typeface="+mj-lt"/>
              <a:buAutoNum type="arabicPeriod"/>
            </a:pPr>
            <a:r>
              <a:rPr lang="en-US" sz="2300">
                <a:solidFill>
                  <a:schemeClr val="tx1"/>
                </a:solidFill>
                <a:latin typeface="Times New Roman" panose="02020603050405020304" pitchFamily="18" charset="0"/>
                <a:cs typeface="Times New Roman" panose="02020603050405020304" pitchFamily="18" charset="0"/>
              </a:rPr>
              <a:t>Keep in mind a well-prepared budget should be reasonable.</a:t>
            </a:r>
          </a:p>
          <a:p>
            <a:pPr algn="just"/>
            <a:endParaRPr lang="en-US">
              <a:solidFill>
                <a:srgbClr val="111111"/>
              </a:solidFill>
              <a:latin typeface="Times New Roman" panose="02020603050405020304" pitchFamily="18" charset="0"/>
              <a:cs typeface="Times New Roman" panose="02020603050405020304" pitchFamily="18" charset="0"/>
            </a:endParaRPr>
          </a:p>
          <a:p>
            <a:pPr marL="0" indent="0">
              <a:spcBef>
                <a:spcPts val="600"/>
              </a:spcBef>
              <a:buFont typeface="Calibri" panose="020F0502020204030204" pitchFamily="34" charset="0"/>
              <a:buNone/>
            </a:pPr>
            <a:endParaRPr lang="en-US">
              <a:solidFill>
                <a:srgbClr val="292929"/>
              </a:solidFill>
              <a:latin typeface="Times New Roman" panose="02020603050405020304" pitchFamily="18" charset="0"/>
              <a:cs typeface="Times New Roman" panose="02020603050405020304" pitchFamily="18" charset="0"/>
            </a:endParaRPr>
          </a:p>
          <a:p>
            <a:pPr marL="0" indent="0">
              <a:spcBef>
                <a:spcPts val="600"/>
              </a:spcBef>
              <a:buFont typeface="Calibri" panose="020F0502020204030204" pitchFamily="34" charset="0"/>
              <a:buNone/>
            </a:pPr>
            <a:endParaRPr lang="en-US">
              <a:solidFill>
                <a:schemeClr val="bg1"/>
              </a:solidFill>
              <a:latin typeface="Times New Roman" panose="02020603050405020304" pitchFamily="18" charset="0"/>
              <a:cs typeface="Times New Roman" panose="02020603050405020304" pitchFamily="18" charset="0"/>
            </a:endParaRPr>
          </a:p>
          <a:p>
            <a:pPr marL="0" indent="0">
              <a:buFont typeface="Calibri" panose="020F0502020204030204" pitchFamily="34" charset="0"/>
              <a:buNone/>
            </a:pPr>
            <a:endParaRPr lang="en-US">
              <a:solidFill>
                <a:schemeClr val="tx1"/>
              </a:solidFill>
              <a:latin typeface="Times New Roman" panose="02020603050405020304" pitchFamily="18" charset="0"/>
              <a:cs typeface="Times New Roman" panose="02020603050405020304" pitchFamily="18" charset="0"/>
            </a:endParaRPr>
          </a:p>
          <a:p>
            <a:endParaRPr lang="en-US"/>
          </a:p>
        </p:txBody>
      </p:sp>
      <p:sp>
        <p:nvSpPr>
          <p:cNvPr id="8" name="Rectangle 7">
            <a:extLst>
              <a:ext uri="{FF2B5EF4-FFF2-40B4-BE49-F238E27FC236}">
                <a16:creationId xmlns:a16="http://schemas.microsoft.com/office/drawing/2014/main" id="{359D238F-77F3-7AFC-6599-2EDE967FFB2C}"/>
              </a:ext>
            </a:extLst>
          </p:cNvPr>
          <p:cNvSpPr/>
          <p:nvPr/>
        </p:nvSpPr>
        <p:spPr>
          <a:xfrm>
            <a:off x="255101" y="5748299"/>
            <a:ext cx="9924227" cy="825823"/>
          </a:xfrm>
          <a:prstGeom prst="rect">
            <a:avLst/>
          </a:prstGeom>
          <a:solidFill>
            <a:srgbClr val="FFFF00"/>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65A849-FA8B-A2DD-5FD0-8C7236E81EE3}"/>
              </a:ext>
            </a:extLst>
          </p:cNvPr>
          <p:cNvSpPr txBox="1"/>
          <p:nvPr/>
        </p:nvSpPr>
        <p:spPr>
          <a:xfrm>
            <a:off x="271761" y="5835416"/>
            <a:ext cx="9710439" cy="671979"/>
          </a:xfrm>
          <a:prstGeom prst="rect">
            <a:avLst/>
          </a:prstGeom>
          <a:noFill/>
        </p:spPr>
        <p:txBody>
          <a:bodyPr wrap="square" rtlCol="0">
            <a:spAutoFit/>
          </a:bodyPr>
          <a:lstStyle/>
          <a:p>
            <a:pPr marL="342900" indent="-342900" algn="just">
              <a:spcBef>
                <a:spcPts val="0"/>
              </a:spcBef>
              <a:spcAft>
                <a:spcPts val="200"/>
              </a:spcAft>
              <a:buFont typeface="Wingdings" panose="05000000000000000000" pitchFamily="2" charset="2"/>
              <a:buChar char="ü"/>
            </a:pPr>
            <a:r>
              <a:rPr lang="en-US">
                <a:solidFill>
                  <a:schemeClr val="tx1">
                    <a:lumMod val="85000"/>
                    <a:lumOff val="15000"/>
                  </a:schemeClr>
                </a:solidFill>
                <a:latin typeface="Arial" panose="020B0604020202020204" pitchFamily="34" charset="0"/>
                <a:cs typeface="Arial" panose="020B0604020202020204" pitchFamily="34" charset="0"/>
              </a:rPr>
              <a:t>Should non-profit budgets be balanced, or do they need to show a net profit?</a:t>
            </a:r>
          </a:p>
          <a:p>
            <a:pPr marL="342900" indent="-342900" algn="just">
              <a:spcBef>
                <a:spcPts val="0"/>
              </a:spcBef>
              <a:spcAft>
                <a:spcPts val="200"/>
              </a:spcAft>
              <a:buFont typeface="Wingdings" panose="05000000000000000000" pitchFamily="2" charset="2"/>
              <a:buChar char="ü"/>
            </a:pPr>
            <a:r>
              <a:rPr lang="en-US">
                <a:solidFill>
                  <a:schemeClr val="tx1">
                    <a:lumMod val="85000"/>
                    <a:lumOff val="15000"/>
                  </a:schemeClr>
                </a:solidFill>
                <a:latin typeface="Arial" panose="020B0604020202020204" pitchFamily="34" charset="0"/>
                <a:cs typeface="Arial" panose="020B0604020202020204" pitchFamily="34" charset="0"/>
              </a:rPr>
              <a:t>Would funders consider my organization for a grant if I show a net profit or loss?</a:t>
            </a:r>
          </a:p>
        </p:txBody>
      </p:sp>
      <p:sp>
        <p:nvSpPr>
          <p:cNvPr id="5" name="TextBox 4">
            <a:extLst>
              <a:ext uri="{FF2B5EF4-FFF2-40B4-BE49-F238E27FC236}">
                <a16:creationId xmlns:a16="http://schemas.microsoft.com/office/drawing/2014/main" id="{CEDC3E14-3762-60A2-6C5C-7E678D3FA686}"/>
              </a:ext>
            </a:extLst>
          </p:cNvPr>
          <p:cNvSpPr txBox="1"/>
          <p:nvPr/>
        </p:nvSpPr>
        <p:spPr>
          <a:xfrm>
            <a:off x="605274" y="5335409"/>
            <a:ext cx="2796471" cy="369332"/>
          </a:xfrm>
          <a:prstGeom prst="rect">
            <a:avLst/>
          </a:prstGeom>
          <a:noFill/>
        </p:spPr>
        <p:txBody>
          <a:bodyPr wrap="none" rtlCol="0">
            <a:spAutoFit/>
          </a:bodyPr>
          <a:lstStyle/>
          <a:p>
            <a:r>
              <a:rPr lang="en-US" b="1" u="sng">
                <a:latin typeface="Arial" panose="020B0604020202020204" pitchFamily="34" charset="0"/>
                <a:cs typeface="Arial" panose="020B0604020202020204" pitchFamily="34" charset="0"/>
              </a:rPr>
              <a:t>TIP: BE TRANSPARENT</a:t>
            </a:r>
            <a:endParaRPr lang="en-US">
              <a:latin typeface="Arial" panose="020B0604020202020204" pitchFamily="34" charset="0"/>
              <a:cs typeface="Arial" panose="020B060402020202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A81BEB2E-479E-7AEF-56AC-DC5A61213D71}"/>
              </a:ext>
            </a:extLst>
          </p:cNvPr>
          <p:cNvPicPr>
            <a:picLocks noChangeAspect="1"/>
          </p:cNvPicPr>
          <p:nvPr/>
        </p:nvPicPr>
        <p:blipFill rotWithShape="1">
          <a:blip r:embed="rId5">
            <a:clrChange>
              <a:clrFrom>
                <a:srgbClr val="FFFFFF"/>
              </a:clrFrom>
              <a:clrTo>
                <a:srgbClr val="FFFFFF">
                  <a:alpha val="0"/>
                </a:srgbClr>
              </a:clrTo>
            </a:clrChange>
          </a:blip>
          <a:srcRect r="2684" b="5353"/>
          <a:stretch/>
        </p:blipFill>
        <p:spPr bwMode="auto">
          <a:xfrm rot="1275660">
            <a:off x="189396" y="5288373"/>
            <a:ext cx="413703" cy="419587"/>
          </a:xfrm>
          <a:prstGeom prst="rect">
            <a:avLst/>
          </a:prstGeom>
          <a:ln>
            <a:noFill/>
          </a:ln>
          <a:extLst>
            <a:ext uri="{53640926-AAD7-44D8-BBD7-CCE9431645EC}">
              <a14:shadowObscured xmlns:a14="http://schemas.microsoft.com/office/drawing/2010/main"/>
            </a:ext>
          </a:extLst>
        </p:spPr>
      </p:pic>
      <p:cxnSp>
        <p:nvCxnSpPr>
          <p:cNvPr id="13" name="Straight Connector 12">
            <a:extLst>
              <a:ext uri="{FF2B5EF4-FFF2-40B4-BE49-F238E27FC236}">
                <a16:creationId xmlns:a16="http://schemas.microsoft.com/office/drawing/2014/main" id="{8FF1D285-0D83-F29E-FCD1-B713D08D4649}"/>
              </a:ext>
            </a:extLst>
          </p:cNvPr>
          <p:cNvCxnSpPr>
            <a:cxnSpLocks/>
          </p:cNvCxnSpPr>
          <p:nvPr/>
        </p:nvCxnSpPr>
        <p:spPr>
          <a:xfrm>
            <a:off x="255101" y="103343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1B74F611-0B3A-3203-3727-6B78AAA4B33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48949FD9-8AAB-82BE-C463-9D7962DE069C}"/>
              </a:ext>
            </a:extLst>
          </p:cNvPr>
          <p:cNvPicPr>
            <a:picLocks noChangeAspect="1"/>
          </p:cNvPicPr>
          <p:nvPr/>
        </p:nvPicPr>
        <p:blipFill>
          <a:blip r:embed="rId7"/>
          <a:stretch>
            <a:fillRect/>
          </a:stretch>
        </p:blipFill>
        <p:spPr>
          <a:xfrm>
            <a:off x="8023329" y="0"/>
            <a:ext cx="3407959" cy="1201016"/>
          </a:xfrm>
          <a:prstGeom prst="rect">
            <a:avLst/>
          </a:prstGeom>
        </p:spPr>
      </p:pic>
    </p:spTree>
    <p:extLst>
      <p:ext uri="{BB962C8B-B14F-4D97-AF65-F5344CB8AC3E}">
        <p14:creationId xmlns:p14="http://schemas.microsoft.com/office/powerpoint/2010/main" val="650227123"/>
      </p:ext>
    </p:extLst>
  </p:cSld>
  <p:clrMapOvr>
    <a:masterClrMapping/>
  </p:clrMapOvr>
  <mc:AlternateContent xmlns:mc="http://schemas.openxmlformats.org/markup-compatibility/2006" xmlns:p14="http://schemas.microsoft.com/office/powerpoint/2010/main">
    <mc:Choice Requires="p14">
      <p:transition spd="slow" p14:dur="2000" advTm="68953"/>
    </mc:Choice>
    <mc:Fallback xmlns="">
      <p:transition spd="slow" advTm="6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8</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384629"/>
            <a:ext cx="10515600" cy="533400"/>
          </a:xfrm>
          <a:prstGeom prst="rect">
            <a:avLst/>
          </a:prstGeom>
        </p:spPr>
        <p:txBody>
          <a:bodyPr>
            <a:normAutofit fontScale="82500" lnSpcReduction="2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Failing to </a:t>
            </a:r>
            <a:r>
              <a:rPr lang="en-US" sz="4400" b="1">
                <a:solidFill>
                  <a:schemeClr val="tx1"/>
                </a:solidFill>
                <a:latin typeface="Times New Roman" panose="02020603050405020304" pitchFamily="18" charset="0"/>
                <a:cs typeface="Times New Roman" panose="02020603050405020304" pitchFamily="18" charset="0"/>
              </a:rPr>
              <a:t>BUDGET</a:t>
            </a:r>
            <a:endParaRPr lang="en-US" sz="4400">
              <a:solidFill>
                <a:schemeClr val="tx1"/>
              </a:solidFill>
            </a:endParaRPr>
          </a:p>
        </p:txBody>
      </p:sp>
      <p:graphicFrame>
        <p:nvGraphicFramePr>
          <p:cNvPr id="7" name="TextBox 4">
            <a:extLst>
              <a:ext uri="{FF2B5EF4-FFF2-40B4-BE49-F238E27FC236}">
                <a16:creationId xmlns:a16="http://schemas.microsoft.com/office/drawing/2014/main" id="{E84F0B16-DFB7-3C4A-F022-2F100C974FF8}"/>
              </a:ext>
            </a:extLst>
          </p:cNvPr>
          <p:cNvGraphicFramePr/>
          <p:nvPr>
            <p:extLst>
              <p:ext uri="{D42A27DB-BD31-4B8C-83A1-F6EECF244321}">
                <p14:modId xmlns:p14="http://schemas.microsoft.com/office/powerpoint/2010/main" val="236945041"/>
              </p:ext>
            </p:extLst>
          </p:nvPr>
        </p:nvGraphicFramePr>
        <p:xfrm>
          <a:off x="255101" y="1264723"/>
          <a:ext cx="9924227" cy="49966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1" name="Straight Connector 10">
            <a:extLst>
              <a:ext uri="{FF2B5EF4-FFF2-40B4-BE49-F238E27FC236}">
                <a16:creationId xmlns:a16="http://schemas.microsoft.com/office/drawing/2014/main" id="{5C4E4FED-B30F-A275-19AA-DE780C78A636}"/>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20" name="Audio 19">
            <a:hlinkClick r:id="" action="ppaction://media"/>
            <a:extLst>
              <a:ext uri="{FF2B5EF4-FFF2-40B4-BE49-F238E27FC236}">
                <a16:creationId xmlns:a16="http://schemas.microsoft.com/office/drawing/2014/main" id="{E23414FC-378B-E0E3-BE42-2A5F800CD86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6662210"/>
      </p:ext>
    </p:extLst>
  </p:cSld>
  <p:clrMapOvr>
    <a:masterClrMapping/>
  </p:clrMapOvr>
  <mc:AlternateContent xmlns:mc="http://schemas.openxmlformats.org/markup-compatibility/2006" xmlns:p14="http://schemas.microsoft.com/office/powerpoint/2010/main">
    <mc:Choice Requires="p14">
      <p:transition spd="slow" p14:dur="2000" advTm="23011"/>
    </mc:Choice>
    <mc:Fallback xmlns="">
      <p:transition spd="slow" advTm="2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73AE10-A501-5974-AFFB-679A76E4FD5C}"/>
              </a:ext>
            </a:extLst>
          </p:cNvPr>
          <p:cNvSpPr>
            <a:spLocks noGrp="1"/>
          </p:cNvSpPr>
          <p:nvPr>
            <p:ph type="sldNum" sz="quarter" idx="12"/>
          </p:nvPr>
        </p:nvSpPr>
        <p:spPr/>
        <p:txBody>
          <a:bodyPr/>
          <a:lstStyle/>
          <a:p>
            <a:fld id="{82EE24B5-652C-4DB5-B7C3-B5BBEC1280B1}" type="slidenum">
              <a:rPr lang="en-US" sz="1800" noProof="0" smtClean="0">
                <a:latin typeface="Times New Roman" panose="02020603050405020304" pitchFamily="18" charset="0"/>
                <a:cs typeface="Times New Roman" panose="02020603050405020304" pitchFamily="18" charset="0"/>
              </a:rPr>
              <a:t>9</a:t>
            </a:fld>
            <a:endParaRPr lang="en-US" sz="1800" noProof="0">
              <a:latin typeface="Times New Roman" panose="020206030504050203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E3B117F-DFEF-AFAC-1230-F205F9AA7492}"/>
              </a:ext>
            </a:extLst>
          </p:cNvPr>
          <p:cNvSpPr txBox="1">
            <a:spLocks/>
          </p:cNvSpPr>
          <p:nvPr/>
        </p:nvSpPr>
        <p:spPr>
          <a:xfrm>
            <a:off x="255101" y="231624"/>
            <a:ext cx="10515600" cy="666902"/>
          </a:xfrm>
          <a:prstGeom prst="rect">
            <a:avLst/>
          </a:prstGeom>
        </p:spPr>
        <p:txBody>
          <a:bodyPr>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400" b="1">
                <a:solidFill>
                  <a:schemeClr val="tx1"/>
                </a:solidFill>
                <a:latin typeface="Ink Free" panose="03080402000500000000" pitchFamily="66" charset="0"/>
              </a:rPr>
              <a:t>Budgeting for </a:t>
            </a:r>
            <a:r>
              <a:rPr lang="en-US" sz="4400" b="1">
                <a:solidFill>
                  <a:schemeClr val="tx1"/>
                </a:solidFill>
                <a:latin typeface="Times New Roman" panose="02020603050405020304" pitchFamily="18" charset="0"/>
                <a:cs typeface="Times New Roman" panose="02020603050405020304" pitchFamily="18" charset="0"/>
              </a:rPr>
              <a:t>SUCCESS</a:t>
            </a:r>
            <a:endParaRPr lang="en-US" sz="4400">
              <a:solidFill>
                <a:schemeClr val="tx1"/>
              </a:solidFill>
            </a:endParaRPr>
          </a:p>
        </p:txBody>
      </p:sp>
      <p:graphicFrame>
        <p:nvGraphicFramePr>
          <p:cNvPr id="7" name="Content Placeholder 2">
            <a:extLst>
              <a:ext uri="{FF2B5EF4-FFF2-40B4-BE49-F238E27FC236}">
                <a16:creationId xmlns:a16="http://schemas.microsoft.com/office/drawing/2014/main" id="{A8C1F4DF-F73C-EE32-534D-690ABB9918F5}"/>
              </a:ext>
            </a:extLst>
          </p:cNvPr>
          <p:cNvGraphicFramePr>
            <a:graphicFrameLocks/>
          </p:cNvGraphicFramePr>
          <p:nvPr>
            <p:extLst>
              <p:ext uri="{D42A27DB-BD31-4B8C-83A1-F6EECF244321}">
                <p14:modId xmlns:p14="http://schemas.microsoft.com/office/powerpoint/2010/main" val="2892080532"/>
              </p:ext>
            </p:extLst>
          </p:nvPr>
        </p:nvGraphicFramePr>
        <p:xfrm>
          <a:off x="482921" y="1863553"/>
          <a:ext cx="9843265" cy="47126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Content Placeholder 2">
            <a:extLst>
              <a:ext uri="{FF2B5EF4-FFF2-40B4-BE49-F238E27FC236}">
                <a16:creationId xmlns:a16="http://schemas.microsoft.com/office/drawing/2014/main" id="{5953F4D6-CCCD-C58B-36D2-6B439EEDDAFF}"/>
              </a:ext>
            </a:extLst>
          </p:cNvPr>
          <p:cNvSpPr txBox="1">
            <a:spLocks/>
          </p:cNvSpPr>
          <p:nvPr/>
        </p:nvSpPr>
        <p:spPr>
          <a:xfrm>
            <a:off x="291391" y="1177457"/>
            <a:ext cx="9313418" cy="576746"/>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3000" b="1">
                <a:solidFill>
                  <a:schemeClr val="tx1"/>
                </a:solidFill>
                <a:latin typeface="Times New Roman" panose="02020603050405020304" pitchFamily="18" charset="0"/>
                <a:cs typeface="Times New Roman" panose="02020603050405020304" pitchFamily="18" charset="0"/>
              </a:rPr>
              <a:t>PART 1: RECAP</a:t>
            </a:r>
          </a:p>
        </p:txBody>
      </p:sp>
      <p:cxnSp>
        <p:nvCxnSpPr>
          <p:cNvPr id="3" name="Straight Connector 2">
            <a:extLst>
              <a:ext uri="{FF2B5EF4-FFF2-40B4-BE49-F238E27FC236}">
                <a16:creationId xmlns:a16="http://schemas.microsoft.com/office/drawing/2014/main" id="{688397C4-C962-DA13-DCEC-20A7E5E68618}"/>
              </a:ext>
            </a:extLst>
          </p:cNvPr>
          <p:cNvCxnSpPr>
            <a:cxnSpLocks/>
          </p:cNvCxnSpPr>
          <p:nvPr/>
        </p:nvCxnSpPr>
        <p:spPr>
          <a:xfrm>
            <a:off x="255101" y="898526"/>
            <a:ext cx="992422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6" name="Audio 45">
            <a:hlinkClick r:id="" action="ppaction://media"/>
            <a:extLst>
              <a:ext uri="{FF2B5EF4-FFF2-40B4-BE49-F238E27FC236}">
                <a16:creationId xmlns:a16="http://schemas.microsoft.com/office/drawing/2014/main" id="{09E9F6A1-08F2-B475-DCE2-697DFB4D821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5023693"/>
      </p:ext>
    </p:extLst>
  </p:cSld>
  <p:clrMapOvr>
    <a:masterClrMapping/>
  </p:clrMapOvr>
  <mc:AlternateContent xmlns:mc="http://schemas.openxmlformats.org/markup-compatibility/2006" xmlns:p14="http://schemas.microsoft.com/office/powerpoint/2010/main">
    <mc:Choice Requires="p14">
      <p:transition spd="slow" p14:dur="2000" advTm="41422"/>
    </mc:Choice>
    <mc:Fallback xmlns="">
      <p:transition spd="slow" advTm="4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74ac4d-b6b0-4073-b19a-67366b3b0f60" xsi:nil="true"/>
    <lcf76f155ced4ddcb4097134ff3c332f xmlns="9db06607-bfa0-4f70-8a73-360213031c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ABAF7282625454DBEED4816CDFDD23B" ma:contentTypeVersion="14" ma:contentTypeDescription="Create a new document." ma:contentTypeScope="" ma:versionID="9b4810f2f4efce12f8eb61fc93cbc9ef">
  <xsd:schema xmlns:xsd="http://www.w3.org/2001/XMLSchema" xmlns:xs="http://www.w3.org/2001/XMLSchema" xmlns:p="http://schemas.microsoft.com/office/2006/metadata/properties" xmlns:ns2="9db06607-bfa0-4f70-8a73-360213031c64" xmlns:ns3="ae4346ef-49e6-4caa-95e3-636644fa19e7" xmlns:ns4="0974ac4d-b6b0-4073-b19a-67366b3b0f60" targetNamespace="http://schemas.microsoft.com/office/2006/metadata/properties" ma:root="true" ma:fieldsID="b6a06811f741c9a5b66b7c8fae362088" ns2:_="" ns3:_="" ns4:_="">
    <xsd:import namespace="9db06607-bfa0-4f70-8a73-360213031c64"/>
    <xsd:import namespace="ae4346ef-49e6-4caa-95e3-636644fa19e7"/>
    <xsd:import namespace="0974ac4d-b6b0-4073-b19a-67366b3b0f6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b06607-bfa0-4f70-8a73-360213031c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940c435-9b9d-470a-83dd-5aa7bdc8fee2"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4346ef-49e6-4caa-95e3-636644fa19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974ac4d-b6b0-4073-b19a-67366b3b0f6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57e3bce-8970-4c84-b77d-0074a152c9ba}" ma:internalName="TaxCatchAll" ma:showField="CatchAllData" ma:web="ae4346ef-49e6-4caa-95e3-636644fa19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118CE8-9293-4220-BA3B-5D353B13ABC9}">
  <ds:schemaRefs>
    <ds:schemaRef ds:uri="0974ac4d-b6b0-4073-b19a-67366b3b0f60"/>
    <ds:schemaRef ds:uri="9db06607-bfa0-4f70-8a73-360213031c64"/>
    <ds:schemaRef ds:uri="ae4346ef-49e6-4caa-95e3-636644fa19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2DDA16B-F3AC-4A5B-9F5F-6F5A8F47A9E6}">
  <ds:schemaRefs>
    <ds:schemaRef ds:uri="http://schemas.microsoft.com/sharepoint/v3/contenttype/forms"/>
  </ds:schemaRefs>
</ds:datastoreItem>
</file>

<file path=customXml/itemProps3.xml><?xml version="1.0" encoding="utf-8"?>
<ds:datastoreItem xmlns:ds="http://schemas.openxmlformats.org/officeDocument/2006/customXml" ds:itemID="{C4B26F9C-2F58-4C5E-8356-BD45D8A1E902}">
  <ds:schemaRefs>
    <ds:schemaRef ds:uri="0974ac4d-b6b0-4073-b19a-67366b3b0f60"/>
    <ds:schemaRef ds:uri="9db06607-bfa0-4f70-8a73-360213031c64"/>
    <ds:schemaRef ds:uri="ae4346ef-49e6-4caa-95e3-636644fa19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3295</Words>
  <Application>Microsoft Office PowerPoint</Application>
  <PresentationFormat>Widescreen</PresentationFormat>
  <Paragraphs>364</Paragraphs>
  <Slides>17</Slides>
  <Notes>17</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Ink Free</vt:lpstr>
      <vt:lpstr>Libre Franklin</vt:lpstr>
      <vt:lpstr>Roboto</vt:lpstr>
      <vt:lpstr>Times New Roman</vt:lpstr>
      <vt:lpstr>TWK 400</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Budgets An Overview for Nonprofits</dc:title>
  <dc:creator>Stacey Truesdale</dc:creator>
  <cp:lastModifiedBy>Margaret Williams</cp:lastModifiedBy>
  <cp:revision>2</cp:revision>
  <cp:lastPrinted>2023-07-17T14:50:48Z</cp:lastPrinted>
  <dcterms:created xsi:type="dcterms:W3CDTF">2023-06-13T19:30:09Z</dcterms:created>
  <dcterms:modified xsi:type="dcterms:W3CDTF">2023-07-19T20:50:11Z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0x0101006ABAF7282625454DBEED4816CDFDD23B</vt:lpwstr>
  </property>
  <property fmtid="{D5CDD505-2E9C-101B-9397-08002B2CF9AE}" pid="3" name="MediaServiceImageTags">
    <vt:lpwstr/>
  </property>
</Properties>
</file>